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4"/>
  </p:handoutMasterIdLst>
  <p:sldIdLst>
    <p:sldId id="256" r:id="rId2"/>
    <p:sldId id="281" r:id="rId3"/>
    <p:sldId id="258" r:id="rId4"/>
    <p:sldId id="273" r:id="rId5"/>
    <p:sldId id="274" r:id="rId6"/>
    <p:sldId id="275" r:id="rId7"/>
    <p:sldId id="276" r:id="rId8"/>
    <p:sldId id="279" r:id="rId9"/>
    <p:sldId id="277" r:id="rId10"/>
    <p:sldId id="287" r:id="rId11"/>
    <p:sldId id="288" r:id="rId12"/>
    <p:sldId id="289" r:id="rId13"/>
    <p:sldId id="292" r:id="rId14"/>
    <p:sldId id="320" r:id="rId15"/>
    <p:sldId id="299" r:id="rId16"/>
    <p:sldId id="310" r:id="rId17"/>
    <p:sldId id="311" r:id="rId18"/>
    <p:sldId id="312" r:id="rId19"/>
    <p:sldId id="313" r:id="rId20"/>
    <p:sldId id="321" r:id="rId21"/>
    <p:sldId id="316" r:id="rId22"/>
    <p:sldId id="322" r:id="rId23"/>
    <p:sldId id="317" r:id="rId24"/>
    <p:sldId id="318" r:id="rId25"/>
    <p:sldId id="328" r:id="rId26"/>
    <p:sldId id="334" r:id="rId27"/>
    <p:sldId id="335" r:id="rId28"/>
    <p:sldId id="333" r:id="rId29"/>
    <p:sldId id="290" r:id="rId30"/>
    <p:sldId id="293" r:id="rId31"/>
    <p:sldId id="314" r:id="rId32"/>
    <p:sldId id="336" r:id="rId33"/>
    <p:sldId id="337" r:id="rId34"/>
    <p:sldId id="338" r:id="rId35"/>
    <p:sldId id="352" r:id="rId36"/>
    <p:sldId id="348" r:id="rId37"/>
    <p:sldId id="349" r:id="rId38"/>
    <p:sldId id="350" r:id="rId39"/>
    <p:sldId id="351" r:id="rId40"/>
    <p:sldId id="355" r:id="rId41"/>
    <p:sldId id="356" r:id="rId42"/>
    <p:sldId id="345" r:id="rId43"/>
    <p:sldId id="346" r:id="rId44"/>
    <p:sldId id="347" r:id="rId45"/>
    <p:sldId id="353" r:id="rId46"/>
    <p:sldId id="354" r:id="rId47"/>
    <p:sldId id="323" r:id="rId48"/>
    <p:sldId id="324" r:id="rId49"/>
    <p:sldId id="339" r:id="rId50"/>
    <p:sldId id="325" r:id="rId51"/>
    <p:sldId id="340" r:id="rId52"/>
    <p:sldId id="326" r:id="rId53"/>
    <p:sldId id="327" r:id="rId54"/>
    <p:sldId id="329" r:id="rId55"/>
    <p:sldId id="330" r:id="rId56"/>
    <p:sldId id="341" r:id="rId57"/>
    <p:sldId id="342" r:id="rId58"/>
    <p:sldId id="331" r:id="rId59"/>
    <p:sldId id="343" r:id="rId60"/>
    <p:sldId id="344" r:id="rId61"/>
    <p:sldId id="358" r:id="rId62"/>
    <p:sldId id="357" r:id="rId63"/>
    <p:sldId id="359" r:id="rId64"/>
    <p:sldId id="360" r:id="rId65"/>
    <p:sldId id="294" r:id="rId66"/>
    <p:sldId id="296" r:id="rId67"/>
    <p:sldId id="300" r:id="rId68"/>
    <p:sldId id="301" r:id="rId69"/>
    <p:sldId id="302" r:id="rId70"/>
    <p:sldId id="303" r:id="rId71"/>
    <p:sldId id="304" r:id="rId72"/>
    <p:sldId id="305" r:id="rId73"/>
    <p:sldId id="307" r:id="rId74"/>
    <p:sldId id="308" r:id="rId75"/>
    <p:sldId id="364" r:id="rId76"/>
    <p:sldId id="365" r:id="rId77"/>
    <p:sldId id="366" r:id="rId78"/>
    <p:sldId id="298" r:id="rId79"/>
    <p:sldId id="297" r:id="rId80"/>
    <p:sldId id="261" r:id="rId81"/>
    <p:sldId id="282" r:id="rId82"/>
    <p:sldId id="29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5845A-8FD5-47A0-9428-36EC5AC39BE2}">
          <p14:sldIdLst>
            <p14:sldId id="256"/>
            <p14:sldId id="281"/>
          </p14:sldIdLst>
        </p14:section>
        <p14:section name="Untitled Section" id="{861EAA07-9B1B-462E-B560-9EFFB52E4E20}">
          <p14:sldIdLst>
            <p14:sldId id="258"/>
            <p14:sldId id="273"/>
            <p14:sldId id="274"/>
            <p14:sldId id="275"/>
            <p14:sldId id="276"/>
            <p14:sldId id="279"/>
            <p14:sldId id="277"/>
            <p14:sldId id="287"/>
            <p14:sldId id="288"/>
            <p14:sldId id="289"/>
            <p14:sldId id="292"/>
            <p14:sldId id="320"/>
            <p14:sldId id="299"/>
            <p14:sldId id="310"/>
            <p14:sldId id="311"/>
            <p14:sldId id="312"/>
            <p14:sldId id="313"/>
            <p14:sldId id="321"/>
            <p14:sldId id="316"/>
            <p14:sldId id="322"/>
            <p14:sldId id="317"/>
            <p14:sldId id="318"/>
            <p14:sldId id="328"/>
            <p14:sldId id="334"/>
            <p14:sldId id="335"/>
            <p14:sldId id="333"/>
            <p14:sldId id="290"/>
            <p14:sldId id="293"/>
            <p14:sldId id="314"/>
            <p14:sldId id="336"/>
            <p14:sldId id="337"/>
            <p14:sldId id="338"/>
            <p14:sldId id="352"/>
            <p14:sldId id="348"/>
            <p14:sldId id="349"/>
            <p14:sldId id="350"/>
            <p14:sldId id="351"/>
            <p14:sldId id="355"/>
            <p14:sldId id="356"/>
            <p14:sldId id="345"/>
            <p14:sldId id="346"/>
            <p14:sldId id="347"/>
            <p14:sldId id="353"/>
            <p14:sldId id="354"/>
            <p14:sldId id="323"/>
            <p14:sldId id="324"/>
            <p14:sldId id="339"/>
            <p14:sldId id="325"/>
            <p14:sldId id="340"/>
            <p14:sldId id="326"/>
            <p14:sldId id="327"/>
            <p14:sldId id="329"/>
            <p14:sldId id="330"/>
            <p14:sldId id="341"/>
            <p14:sldId id="342"/>
            <p14:sldId id="331"/>
            <p14:sldId id="343"/>
            <p14:sldId id="344"/>
            <p14:sldId id="358"/>
            <p14:sldId id="357"/>
            <p14:sldId id="359"/>
            <p14:sldId id="360"/>
            <p14:sldId id="294"/>
            <p14:sldId id="296"/>
            <p14:sldId id="300"/>
            <p14:sldId id="301"/>
            <p14:sldId id="302"/>
            <p14:sldId id="303"/>
            <p14:sldId id="304"/>
            <p14:sldId id="305"/>
            <p14:sldId id="307"/>
            <p14:sldId id="308"/>
            <p14:sldId id="364"/>
            <p14:sldId id="365"/>
            <p14:sldId id="366"/>
            <p14:sldId id="298"/>
            <p14:sldId id="297"/>
            <p14:sldId id="261"/>
            <p14:sldId id="282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æn Christoffer Adamsen" initials="KCA" lastIdx="6" clrIdx="0">
    <p:extLst>
      <p:ext uri="{19B8F6BF-5375-455C-9EA6-DF929625EA0E}">
        <p15:presenceInfo xmlns:p15="http://schemas.microsoft.com/office/powerpoint/2012/main" userId="S-1-5-21-1647451481-3672502608-3803859085-1189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D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0" autoAdjust="0"/>
    <p:restoredTop sz="94689"/>
  </p:normalViewPr>
  <p:slideViewPr>
    <p:cSldViewPr snapToGrid="0">
      <p:cViewPr>
        <p:scale>
          <a:sx n="120" d="100"/>
          <a:sy n="120" d="100"/>
        </p:scale>
        <p:origin x="16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A1EC5-A950-410E-8727-0A54BD43DF4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84B00-65B0-404B-BD81-D1287F980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5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2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096" y="1960079"/>
            <a:ext cx="10222987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4112" y="340163"/>
            <a:ext cx="182636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75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 sz="3600"/>
          </a:p>
          <a:p>
            <a:pPr algn="r">
              <a:lnSpc>
                <a:spcPct val="100000"/>
              </a:lnSpc>
            </a:pPr>
            <a:r>
              <a:rPr lang="en-GB" sz="75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 sz="3600"/>
          </a:p>
          <a:p>
            <a:pPr algn="r">
              <a:lnSpc>
                <a:spcPct val="100000"/>
              </a:lnSpc>
            </a:pP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3600" dirty="0"/>
          </a:p>
        </p:txBody>
      </p:sp>
      <p:sp>
        <p:nvSpPr>
          <p:cNvPr id="22" name="Slide Number Placeholder 21" hidden="1"/>
          <p:cNvSpPr>
            <a:spLocks noGrp="1"/>
          </p:cNvSpPr>
          <p:nvPr>
            <p:ph type="sldNum" sz="quarter" idx="10"/>
          </p:nvPr>
        </p:nvSpPr>
        <p:spPr>
          <a:xfrm>
            <a:off x="0" y="6984000"/>
            <a:ext cx="0" cy="68431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49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7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61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6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0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9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7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12BF3-109C-4EFB-B69D-83CC7615684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emf"/><Relationship Id="rId7" Type="http://schemas.openxmlformats.org/officeDocument/2006/relationships/image" Target="../media/image21.png"/><Relationship Id="rId12" Type="http://schemas.openxmlformats.org/officeDocument/2006/relationships/image" Target="../media/image23.emf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0.png"/><Relationship Id="rId11" Type="http://schemas.openxmlformats.org/officeDocument/2006/relationships/image" Target="../media/image22.emf"/><Relationship Id="rId15" Type="http://schemas.openxmlformats.org/officeDocument/2006/relationships/image" Target="../media/image26.emf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1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1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30.emf"/><Relationship Id="rId5" Type="http://schemas.openxmlformats.org/officeDocument/2006/relationships/image" Target="../media/image34.png"/><Relationship Id="rId10" Type="http://schemas.openxmlformats.org/officeDocument/2006/relationships/image" Target="../media/image29.emf"/><Relationship Id="rId4" Type="http://schemas.openxmlformats.org/officeDocument/2006/relationships/image" Target="../media/image33.png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2.emf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10" Type="http://schemas.openxmlformats.org/officeDocument/2006/relationships/image" Target="../media/image50.png"/><Relationship Id="rId4" Type="http://schemas.openxmlformats.org/officeDocument/2006/relationships/image" Target="../media/image33.emf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38.emf"/><Relationship Id="rId12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emf"/><Relationship Id="rId11" Type="http://schemas.openxmlformats.org/officeDocument/2006/relationships/image" Target="../media/image51.png"/><Relationship Id="rId5" Type="http://schemas.openxmlformats.org/officeDocument/2006/relationships/image" Target="../media/image36.emf"/><Relationship Id="rId15" Type="http://schemas.openxmlformats.org/officeDocument/2006/relationships/image" Target="../media/image55.png"/><Relationship Id="rId10" Type="http://schemas.openxmlformats.org/officeDocument/2006/relationships/image" Target="../media/image41.emf"/><Relationship Id="rId4" Type="http://schemas.openxmlformats.org/officeDocument/2006/relationships/image" Target="../media/image40.png"/><Relationship Id="rId9" Type="http://schemas.openxmlformats.org/officeDocument/2006/relationships/image" Target="../media/image40.emf"/><Relationship Id="rId1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11" Type="http://schemas.openxmlformats.org/officeDocument/2006/relationships/image" Target="../media/image63.png"/><Relationship Id="rId5" Type="http://schemas.openxmlformats.org/officeDocument/2006/relationships/image" Target="../media/image45.emf"/><Relationship Id="rId10" Type="http://schemas.openxmlformats.org/officeDocument/2006/relationships/image" Target="../media/image47.emf"/><Relationship Id="rId4" Type="http://schemas.openxmlformats.org/officeDocument/2006/relationships/image" Target="../media/image44.emf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9.emf"/><Relationship Id="rId7" Type="http://schemas.openxmlformats.org/officeDocument/2006/relationships/image" Target="../media/image71.png"/><Relationship Id="rId12" Type="http://schemas.openxmlformats.org/officeDocument/2006/relationships/image" Target="../media/image53.em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emf"/><Relationship Id="rId11" Type="http://schemas.openxmlformats.org/officeDocument/2006/relationships/image" Target="../media/image75.png"/><Relationship Id="rId5" Type="http://schemas.openxmlformats.org/officeDocument/2006/relationships/image" Target="../media/image51.emf"/><Relationship Id="rId10" Type="http://schemas.openxmlformats.org/officeDocument/2006/relationships/image" Target="../media/image74.png"/><Relationship Id="rId4" Type="http://schemas.openxmlformats.org/officeDocument/2006/relationships/image" Target="../media/image50.emf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4.emf"/><Relationship Id="rId7" Type="http://schemas.openxmlformats.org/officeDocument/2006/relationships/image" Target="../media/image81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84.png"/><Relationship Id="rId4" Type="http://schemas.openxmlformats.org/officeDocument/2006/relationships/image" Target="../media/image55.emf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9.emf"/><Relationship Id="rId7" Type="http://schemas.openxmlformats.org/officeDocument/2006/relationships/image" Target="../media/image8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30.png"/><Relationship Id="rId4" Type="http://schemas.openxmlformats.org/officeDocument/2006/relationships/image" Target="../media/image6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66.emf"/><Relationship Id="rId3" Type="http://schemas.openxmlformats.org/officeDocument/2006/relationships/image" Target="../media/image92.png"/><Relationship Id="rId7" Type="http://schemas.openxmlformats.org/officeDocument/2006/relationships/image" Target="../media/image61.emf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11" Type="http://schemas.openxmlformats.org/officeDocument/2006/relationships/image" Target="../media/image65.emf"/><Relationship Id="rId5" Type="http://schemas.openxmlformats.org/officeDocument/2006/relationships/image" Target="../media/image94.png"/><Relationship Id="rId10" Type="http://schemas.openxmlformats.org/officeDocument/2006/relationships/image" Target="../media/image64.emf"/><Relationship Id="rId4" Type="http://schemas.openxmlformats.org/officeDocument/2006/relationships/image" Target="../media/image93.png"/><Relationship Id="rId9" Type="http://schemas.openxmlformats.org/officeDocument/2006/relationships/image" Target="../media/image63.emf"/><Relationship Id="rId1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7.emf"/><Relationship Id="rId7" Type="http://schemas.openxmlformats.org/officeDocument/2006/relationships/image" Target="../media/image69.emf"/><Relationship Id="rId12" Type="http://schemas.openxmlformats.org/officeDocument/2006/relationships/image" Target="../media/image112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11" Type="http://schemas.openxmlformats.org/officeDocument/2006/relationships/image" Target="../media/image71.emf"/><Relationship Id="rId5" Type="http://schemas.openxmlformats.org/officeDocument/2006/relationships/image" Target="../media/image106.png"/><Relationship Id="rId10" Type="http://schemas.openxmlformats.org/officeDocument/2006/relationships/image" Target="../media/image86.png"/><Relationship Id="rId4" Type="http://schemas.openxmlformats.org/officeDocument/2006/relationships/image" Target="../media/image68.emf"/><Relationship Id="rId9" Type="http://schemas.openxmlformats.org/officeDocument/2006/relationships/image" Target="../media/image7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image" Target="../media/image75.emf"/><Relationship Id="rId7" Type="http://schemas.openxmlformats.org/officeDocument/2006/relationships/image" Target="../media/image72.emf"/><Relationship Id="rId1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0.png"/><Relationship Id="rId11" Type="http://schemas.openxmlformats.org/officeDocument/2006/relationships/image" Target="../media/image74.emf"/><Relationship Id="rId10" Type="http://schemas.openxmlformats.org/officeDocument/2006/relationships/image" Target="../media/image116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76.emf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78.emf"/><Relationship Id="rId10" Type="http://schemas.openxmlformats.org/officeDocument/2006/relationships/image" Target="../media/image80.emf"/><Relationship Id="rId4" Type="http://schemas.openxmlformats.org/officeDocument/2006/relationships/image" Target="../media/image77.emf"/><Relationship Id="rId9" Type="http://schemas.openxmlformats.org/officeDocument/2006/relationships/image" Target="../media/image7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81.emf"/><Relationship Id="rId7" Type="http://schemas.openxmlformats.org/officeDocument/2006/relationships/image" Target="../media/image135.png"/><Relationship Id="rId12" Type="http://schemas.openxmlformats.org/officeDocument/2006/relationships/image" Target="../media/image141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11" Type="http://schemas.openxmlformats.org/officeDocument/2006/relationships/image" Target="../media/image85.emf"/><Relationship Id="rId5" Type="http://schemas.openxmlformats.org/officeDocument/2006/relationships/image" Target="../media/image133.png"/><Relationship Id="rId10" Type="http://schemas.openxmlformats.org/officeDocument/2006/relationships/image" Target="../media/image84.emf"/><Relationship Id="rId4" Type="http://schemas.openxmlformats.org/officeDocument/2006/relationships/image" Target="../media/image82.emf"/><Relationship Id="rId9" Type="http://schemas.openxmlformats.org/officeDocument/2006/relationships/image" Target="../media/image8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90.emf"/><Relationship Id="rId3" Type="http://schemas.openxmlformats.org/officeDocument/2006/relationships/image" Target="../media/image87.emf"/><Relationship Id="rId12" Type="http://schemas.openxmlformats.org/officeDocument/2006/relationships/image" Target="../media/image150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png"/><Relationship Id="rId11" Type="http://schemas.openxmlformats.org/officeDocument/2006/relationships/image" Target="../media/image89.emf"/><Relationship Id="rId5" Type="http://schemas.openxmlformats.org/officeDocument/2006/relationships/image" Target="../media/image145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8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95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emf"/><Relationship Id="rId11" Type="http://schemas.openxmlformats.org/officeDocument/2006/relationships/image" Target="../media/image162.png"/><Relationship Id="rId5" Type="http://schemas.openxmlformats.org/officeDocument/2006/relationships/image" Target="../media/image93.emf"/><Relationship Id="rId10" Type="http://schemas.openxmlformats.org/officeDocument/2006/relationships/image" Target="../media/image160.png"/><Relationship Id="rId4" Type="http://schemas.openxmlformats.org/officeDocument/2006/relationships/image" Target="../media/image92.emf"/><Relationship Id="rId9" Type="http://schemas.openxmlformats.org/officeDocument/2006/relationships/image" Target="../media/image1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8.png"/><Relationship Id="rId11" Type="http://schemas.openxmlformats.org/officeDocument/2006/relationships/image" Target="../media/image100.emf"/><Relationship Id="rId5" Type="http://schemas.openxmlformats.org/officeDocument/2006/relationships/image" Target="../media/image167.png"/><Relationship Id="rId10" Type="http://schemas.openxmlformats.org/officeDocument/2006/relationships/image" Target="../media/image99.emf"/><Relationship Id="rId4" Type="http://schemas.openxmlformats.org/officeDocument/2006/relationships/image" Target="../media/image97.emf"/><Relationship Id="rId9" Type="http://schemas.openxmlformats.org/officeDocument/2006/relationships/image" Target="../media/image98.emf"/><Relationship Id="rId14" Type="http://schemas.openxmlformats.org/officeDocument/2006/relationships/image" Target="../media/image1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06.emf"/><Relationship Id="rId3" Type="http://schemas.openxmlformats.org/officeDocument/2006/relationships/image" Target="../media/image177.png"/><Relationship Id="rId7" Type="http://schemas.openxmlformats.org/officeDocument/2006/relationships/image" Target="../media/image182.png"/><Relationship Id="rId12" Type="http://schemas.openxmlformats.org/officeDocument/2006/relationships/image" Target="../media/image105.emf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1.png"/><Relationship Id="rId11" Type="http://schemas.openxmlformats.org/officeDocument/2006/relationships/image" Target="../media/image104.emf"/><Relationship Id="rId5" Type="http://schemas.openxmlformats.org/officeDocument/2006/relationships/image" Target="../media/image179.png"/><Relationship Id="rId10" Type="http://schemas.openxmlformats.org/officeDocument/2006/relationships/image" Target="../media/image103.emf"/><Relationship Id="rId4" Type="http://schemas.openxmlformats.org/officeDocument/2006/relationships/image" Target="../media/image178.png"/><Relationship Id="rId9" Type="http://schemas.openxmlformats.org/officeDocument/2006/relationships/image" Target="../media/image102.emf"/><Relationship Id="rId14" Type="http://schemas.openxmlformats.org/officeDocument/2006/relationships/image" Target="../media/image10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12.emf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11.emf"/><Relationship Id="rId2" Type="http://schemas.openxmlformats.org/officeDocument/2006/relationships/image" Target="../media/image15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3.png"/><Relationship Id="rId11" Type="http://schemas.openxmlformats.org/officeDocument/2006/relationships/image" Target="../media/image110.emf"/><Relationship Id="rId5" Type="http://schemas.openxmlformats.org/officeDocument/2006/relationships/image" Target="../media/image192.png"/><Relationship Id="rId10" Type="http://schemas.openxmlformats.org/officeDocument/2006/relationships/image" Target="../media/image109.emf"/><Relationship Id="rId4" Type="http://schemas.openxmlformats.org/officeDocument/2006/relationships/image" Target="../media/image191.png"/><Relationship Id="rId9" Type="http://schemas.openxmlformats.org/officeDocument/2006/relationships/image" Target="../media/image108.emf"/><Relationship Id="rId14" Type="http://schemas.openxmlformats.org/officeDocument/2006/relationships/image" Target="../media/image1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image" Target="../media/image119.emf"/><Relationship Id="rId3" Type="http://schemas.openxmlformats.org/officeDocument/2006/relationships/image" Target="../media/image202.png"/><Relationship Id="rId7" Type="http://schemas.openxmlformats.org/officeDocument/2006/relationships/image" Target="../media/image114.emf"/><Relationship Id="rId12" Type="http://schemas.openxmlformats.org/officeDocument/2006/relationships/image" Target="../media/image21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5.png"/><Relationship Id="rId11" Type="http://schemas.openxmlformats.org/officeDocument/2006/relationships/image" Target="../media/image118.emf"/><Relationship Id="rId5" Type="http://schemas.openxmlformats.org/officeDocument/2006/relationships/image" Target="../media/image204.png"/><Relationship Id="rId10" Type="http://schemas.openxmlformats.org/officeDocument/2006/relationships/image" Target="../media/image117.emf"/><Relationship Id="rId4" Type="http://schemas.openxmlformats.org/officeDocument/2006/relationships/image" Target="../media/image203.png"/><Relationship Id="rId9" Type="http://schemas.openxmlformats.org/officeDocument/2006/relationships/image" Target="../media/image116.emf"/><Relationship Id="rId14" Type="http://schemas.openxmlformats.org/officeDocument/2006/relationships/image" Target="../media/image2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214.png"/><Relationship Id="rId7" Type="http://schemas.openxmlformats.org/officeDocument/2006/relationships/image" Target="../media/image120.emf"/><Relationship Id="rId2" Type="http://schemas.openxmlformats.org/officeDocument/2006/relationships/image" Target="../media/image15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123.emf"/><Relationship Id="rId4" Type="http://schemas.openxmlformats.org/officeDocument/2006/relationships/image" Target="../media/image215.png"/><Relationship Id="rId9" Type="http://schemas.openxmlformats.org/officeDocument/2006/relationships/image" Target="../media/image12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13" Type="http://schemas.openxmlformats.org/officeDocument/2006/relationships/image" Target="../media/image233.png"/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12" Type="http://schemas.openxmlformats.org/officeDocument/2006/relationships/image" Target="../media/image23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emf"/><Relationship Id="rId11" Type="http://schemas.openxmlformats.org/officeDocument/2006/relationships/image" Target="../media/image231.png"/><Relationship Id="rId5" Type="http://schemas.openxmlformats.org/officeDocument/2006/relationships/image" Target="../media/image126.emf"/><Relationship Id="rId10" Type="http://schemas.openxmlformats.org/officeDocument/2006/relationships/image" Target="../media/image230.png"/><Relationship Id="rId4" Type="http://schemas.openxmlformats.org/officeDocument/2006/relationships/image" Target="../media/image125.emf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30.emf"/><Relationship Id="rId7" Type="http://schemas.openxmlformats.org/officeDocument/2006/relationships/image" Target="../media/image134.emf"/><Relationship Id="rId12" Type="http://schemas.openxmlformats.org/officeDocument/2006/relationships/image" Target="../media/image244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emf"/><Relationship Id="rId11" Type="http://schemas.openxmlformats.org/officeDocument/2006/relationships/image" Target="../media/image243.png"/><Relationship Id="rId5" Type="http://schemas.openxmlformats.org/officeDocument/2006/relationships/image" Target="../media/image132.emf"/><Relationship Id="rId10" Type="http://schemas.openxmlformats.org/officeDocument/2006/relationships/image" Target="../media/image242.png"/><Relationship Id="rId4" Type="http://schemas.openxmlformats.org/officeDocument/2006/relationships/image" Target="../media/image131.emf"/><Relationship Id="rId9" Type="http://schemas.openxmlformats.org/officeDocument/2006/relationships/image" Target="../media/image2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35.emf"/><Relationship Id="rId7" Type="http://schemas.openxmlformats.org/officeDocument/2006/relationships/image" Target="../media/image249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10" Type="http://schemas.openxmlformats.org/officeDocument/2006/relationships/image" Target="../media/image252.png"/><Relationship Id="rId4" Type="http://schemas.openxmlformats.org/officeDocument/2006/relationships/image" Target="../media/image136.emf"/><Relationship Id="rId9" Type="http://schemas.openxmlformats.org/officeDocument/2006/relationships/image" Target="../media/image2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151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263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11" Type="http://schemas.openxmlformats.org/officeDocument/2006/relationships/image" Target="../media/image262.png"/><Relationship Id="rId5" Type="http://schemas.openxmlformats.org/officeDocument/2006/relationships/image" Target="../media/image143.png"/><Relationship Id="rId10" Type="http://schemas.openxmlformats.org/officeDocument/2006/relationships/image" Target="../media/image261.png"/><Relationship Id="rId4" Type="http://schemas.openxmlformats.org/officeDocument/2006/relationships/image" Target="../media/image142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156.emf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0.png"/><Relationship Id="rId11" Type="http://schemas.openxmlformats.org/officeDocument/2006/relationships/image" Target="../media/image155.emf"/><Relationship Id="rId5" Type="http://schemas.openxmlformats.org/officeDocument/2006/relationships/image" Target="../media/image269.png"/><Relationship Id="rId10" Type="http://schemas.openxmlformats.org/officeDocument/2006/relationships/image" Target="../media/image154.emf"/><Relationship Id="rId4" Type="http://schemas.openxmlformats.org/officeDocument/2006/relationships/image" Target="../media/image152.emf"/><Relationship Id="rId9" Type="http://schemas.openxmlformats.org/officeDocument/2006/relationships/image" Target="../media/image15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image" Target="../media/image161.emf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2.png"/><Relationship Id="rId11" Type="http://schemas.openxmlformats.org/officeDocument/2006/relationships/image" Target="../media/image160.emf"/><Relationship Id="rId5" Type="http://schemas.openxmlformats.org/officeDocument/2006/relationships/image" Target="../media/image281.png"/><Relationship Id="rId10" Type="http://schemas.openxmlformats.org/officeDocument/2006/relationships/image" Target="../media/image159.emf"/><Relationship Id="rId4" Type="http://schemas.openxmlformats.org/officeDocument/2006/relationships/image" Target="../media/image280.png"/><Relationship Id="rId9" Type="http://schemas.openxmlformats.org/officeDocument/2006/relationships/image" Target="../media/image15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166.emf"/><Relationship Id="rId3" Type="http://schemas.openxmlformats.org/officeDocument/2006/relationships/image" Target="../media/image27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2.png"/><Relationship Id="rId11" Type="http://schemas.openxmlformats.org/officeDocument/2006/relationships/image" Target="../media/image165.emf"/><Relationship Id="rId5" Type="http://schemas.openxmlformats.org/officeDocument/2006/relationships/image" Target="../media/image291.png"/><Relationship Id="rId10" Type="http://schemas.openxmlformats.org/officeDocument/2006/relationships/image" Target="../media/image164.emf"/><Relationship Id="rId4" Type="http://schemas.openxmlformats.org/officeDocument/2006/relationships/image" Target="../media/image290.png"/><Relationship Id="rId9" Type="http://schemas.openxmlformats.org/officeDocument/2006/relationships/image" Target="../media/image16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279.png"/><Relationship Id="rId7" Type="http://schemas.openxmlformats.org/officeDocument/2006/relationships/image" Target="../media/image167.emf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2.png"/><Relationship Id="rId11" Type="http://schemas.openxmlformats.org/officeDocument/2006/relationships/image" Target="../media/image170.emf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16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.png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175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17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2.png"/><Relationship Id="rId11" Type="http://schemas.openxmlformats.org/officeDocument/2006/relationships/image" Target="../media/image172.png"/><Relationship Id="rId5" Type="http://schemas.openxmlformats.org/officeDocument/2006/relationships/image" Target="../media/image311.png"/><Relationship Id="rId15" Type="http://schemas.openxmlformats.org/officeDocument/2006/relationships/image" Target="../media/image185.png"/><Relationship Id="rId10" Type="http://schemas.openxmlformats.org/officeDocument/2006/relationships/image" Target="../media/image17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4.png"/><Relationship Id="rId4" Type="http://schemas.openxmlformats.org/officeDocument/2006/relationships/image" Target="../media/image18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336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197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188.png"/><Relationship Id="rId15" Type="http://schemas.openxmlformats.org/officeDocument/2006/relationships/image" Target="../media/image338.png"/><Relationship Id="rId10" Type="http://schemas.openxmlformats.org/officeDocument/2006/relationships/image" Target="../media/image196.png"/><Relationship Id="rId4" Type="http://schemas.openxmlformats.org/officeDocument/2006/relationships/image" Target="../media/image187.png"/><Relationship Id="rId9" Type="http://schemas.openxmlformats.org/officeDocument/2006/relationships/image" Target="../media/image332.png"/><Relationship Id="rId1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348.png"/><Relationship Id="rId3" Type="http://schemas.openxmlformats.org/officeDocument/2006/relationships/image" Target="../media/image326.png"/><Relationship Id="rId7" Type="http://schemas.openxmlformats.org/officeDocument/2006/relationships/image" Target="../media/image342.png"/><Relationship Id="rId12" Type="http://schemas.openxmlformats.org/officeDocument/2006/relationships/image" Target="../media/image208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0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207.png"/><Relationship Id="rId4" Type="http://schemas.openxmlformats.org/officeDocument/2006/relationships/image" Target="../media/image199.png"/><Relationship Id="rId9" Type="http://schemas.openxmlformats.org/officeDocument/2006/relationships/image" Target="../media/image344.png"/><Relationship Id="rId14" Type="http://schemas.openxmlformats.org/officeDocument/2006/relationships/image" Target="../media/image20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360.png"/><Relationship Id="rId3" Type="http://schemas.openxmlformats.org/officeDocument/2006/relationships/image" Target="../media/image326.png"/><Relationship Id="rId7" Type="http://schemas.openxmlformats.org/officeDocument/2006/relationships/image" Target="../media/image354.png"/><Relationship Id="rId12" Type="http://schemas.openxmlformats.org/officeDocument/2006/relationships/image" Target="../media/image223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8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220.png"/><Relationship Id="rId4" Type="http://schemas.openxmlformats.org/officeDocument/2006/relationships/image" Target="../media/image212.png"/><Relationship Id="rId9" Type="http://schemas.openxmlformats.org/officeDocument/2006/relationships/image" Target="../media/image3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235.png"/><Relationship Id="rId3" Type="http://schemas.openxmlformats.org/officeDocument/2006/relationships/image" Target="../media/image362.png"/><Relationship Id="rId7" Type="http://schemas.openxmlformats.org/officeDocument/2006/relationships/image" Target="../media/image227.png"/><Relationship Id="rId12" Type="http://schemas.openxmlformats.org/officeDocument/2006/relationships/image" Target="../media/image228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6.png"/><Relationship Id="rId11" Type="http://schemas.openxmlformats.org/officeDocument/2006/relationships/image" Target="../media/image370.png"/><Relationship Id="rId5" Type="http://schemas.openxmlformats.org/officeDocument/2006/relationships/image" Target="../media/image225.png"/><Relationship Id="rId15" Type="http://schemas.openxmlformats.org/officeDocument/2006/relationships/image" Target="../media/image374.png"/><Relationship Id="rId10" Type="http://schemas.openxmlformats.org/officeDocument/2006/relationships/image" Target="../media/image369.png"/><Relationship Id="rId4" Type="http://schemas.openxmlformats.org/officeDocument/2006/relationships/image" Target="../media/image224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362.png"/><Relationship Id="rId7" Type="http://schemas.openxmlformats.org/officeDocument/2006/relationships/image" Target="../media/image378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237.png"/><Relationship Id="rId10" Type="http://schemas.openxmlformats.org/officeDocument/2006/relationships/image" Target="../media/image239.png"/><Relationship Id="rId4" Type="http://schemas.openxmlformats.org/officeDocument/2006/relationships/image" Target="../media/image236.png"/><Relationship Id="rId9" Type="http://schemas.openxmlformats.org/officeDocument/2006/relationships/image" Target="../media/image3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241.emf"/><Relationship Id="rId7" Type="http://schemas.openxmlformats.org/officeDocument/2006/relationships/image" Target="../media/image269.png"/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4.emf"/><Relationship Id="rId11" Type="http://schemas.openxmlformats.org/officeDocument/2006/relationships/image" Target="../media/image391.png"/><Relationship Id="rId5" Type="http://schemas.openxmlformats.org/officeDocument/2006/relationships/image" Target="../media/image243.emf"/><Relationship Id="rId10" Type="http://schemas.openxmlformats.org/officeDocument/2006/relationships/image" Target="../media/image390.png"/><Relationship Id="rId4" Type="http://schemas.openxmlformats.org/officeDocument/2006/relationships/image" Target="../media/image242.emf"/><Relationship Id="rId9" Type="http://schemas.openxmlformats.org/officeDocument/2006/relationships/image" Target="../media/image3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13" Type="http://schemas.openxmlformats.org/officeDocument/2006/relationships/image" Target="../media/image248.emf"/><Relationship Id="rId3" Type="http://schemas.openxmlformats.org/officeDocument/2006/relationships/image" Target="../media/image245.emf"/><Relationship Id="rId12" Type="http://schemas.openxmlformats.org/officeDocument/2006/relationships/image" Target="../media/image39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397.png"/><Relationship Id="rId5" Type="http://schemas.openxmlformats.org/officeDocument/2006/relationships/image" Target="../media/image247.emf"/><Relationship Id="rId10" Type="http://schemas.openxmlformats.org/officeDocument/2006/relationships/image" Target="../media/image396.png"/><Relationship Id="rId4" Type="http://schemas.openxmlformats.org/officeDocument/2006/relationships/image" Target="../media/image246.emf"/><Relationship Id="rId9" Type="http://schemas.openxmlformats.org/officeDocument/2006/relationships/image" Target="../media/image395.png"/><Relationship Id="rId14" Type="http://schemas.openxmlformats.org/officeDocument/2006/relationships/image" Target="../media/image24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250.emf"/><Relationship Id="rId7" Type="http://schemas.openxmlformats.org/officeDocument/2006/relationships/image" Target="../media/image406.png"/><Relationship Id="rId12" Type="http://schemas.openxmlformats.org/officeDocument/2006/relationships/image" Target="../media/image254.emf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5.png"/><Relationship Id="rId11" Type="http://schemas.openxmlformats.org/officeDocument/2006/relationships/image" Target="../media/image253.emf"/><Relationship Id="rId5" Type="http://schemas.openxmlformats.org/officeDocument/2006/relationships/image" Target="../media/image404.png"/><Relationship Id="rId10" Type="http://schemas.openxmlformats.org/officeDocument/2006/relationships/image" Target="../media/image252.emf"/><Relationship Id="rId4" Type="http://schemas.openxmlformats.org/officeDocument/2006/relationships/image" Target="../media/image251.emf"/><Relationship Id="rId9" Type="http://schemas.openxmlformats.org/officeDocument/2006/relationships/image" Target="../media/image4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1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258.emf"/><Relationship Id="rId3" Type="http://schemas.openxmlformats.org/officeDocument/2006/relationships/image" Target="../media/image255.emf"/><Relationship Id="rId12" Type="http://schemas.openxmlformats.org/officeDocument/2006/relationships/image" Target="../media/image418.png"/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417.png"/><Relationship Id="rId5" Type="http://schemas.openxmlformats.org/officeDocument/2006/relationships/image" Target="../media/image257.emf"/><Relationship Id="rId10" Type="http://schemas.openxmlformats.org/officeDocument/2006/relationships/image" Target="../media/image416.png"/><Relationship Id="rId4" Type="http://schemas.openxmlformats.org/officeDocument/2006/relationships/image" Target="../media/image256.emf"/><Relationship Id="rId9" Type="http://schemas.openxmlformats.org/officeDocument/2006/relationships/image" Target="../media/image415.png"/><Relationship Id="rId14" Type="http://schemas.openxmlformats.org/officeDocument/2006/relationships/image" Target="../media/image25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26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emf"/><Relationship Id="rId3" Type="http://schemas.openxmlformats.org/officeDocument/2006/relationships/image" Target="../media/image263.emf"/><Relationship Id="rId7" Type="http://schemas.openxmlformats.org/officeDocument/2006/relationships/image" Target="../media/image431.png"/><Relationship Id="rId2" Type="http://schemas.openxmlformats.org/officeDocument/2006/relationships/image" Target="../media/image2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Relationship Id="rId9" Type="http://schemas.openxmlformats.org/officeDocument/2006/relationships/image" Target="../media/image26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7" Type="http://schemas.openxmlformats.org/officeDocument/2006/relationships/image" Target="../media/image268.emf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8.png"/><Relationship Id="rId5" Type="http://schemas.openxmlformats.org/officeDocument/2006/relationships/image" Target="../media/image267.emf"/><Relationship Id="rId4" Type="http://schemas.openxmlformats.org/officeDocument/2006/relationships/image" Target="../media/image266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272.emf"/><Relationship Id="rId3" Type="http://schemas.openxmlformats.org/officeDocument/2006/relationships/image" Target="../media/image269.emf"/><Relationship Id="rId7" Type="http://schemas.openxmlformats.org/officeDocument/2006/relationships/image" Target="../media/image2051.png"/><Relationship Id="rId12" Type="http://schemas.openxmlformats.org/officeDocument/2006/relationships/image" Target="../media/image271.emf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70.emf"/><Relationship Id="rId10" Type="http://schemas.openxmlformats.org/officeDocument/2006/relationships/image" Target="../media/image443.png"/><Relationship Id="rId9" Type="http://schemas.openxmlformats.org/officeDocument/2006/relationships/image" Target="../media/image4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273.emf"/><Relationship Id="rId7" Type="http://schemas.openxmlformats.org/officeDocument/2006/relationships/image" Target="../media/image451.png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5" Type="http://schemas.openxmlformats.org/officeDocument/2006/relationships/image" Target="../media/image275.emf"/><Relationship Id="rId10" Type="http://schemas.openxmlformats.org/officeDocument/2006/relationships/image" Target="../media/image276.emf"/><Relationship Id="rId4" Type="http://schemas.openxmlformats.org/officeDocument/2006/relationships/image" Target="../media/image274.emf"/><Relationship Id="rId9" Type="http://schemas.openxmlformats.org/officeDocument/2006/relationships/image" Target="../media/image45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277.emf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0.emf"/><Relationship Id="rId5" Type="http://schemas.openxmlformats.org/officeDocument/2006/relationships/image" Target="../media/image279.emf"/><Relationship Id="rId10" Type="http://schemas.openxmlformats.org/officeDocument/2006/relationships/image" Target="../media/image463.png"/><Relationship Id="rId4" Type="http://schemas.openxmlformats.org/officeDocument/2006/relationships/image" Target="../media/image278.emf"/><Relationship Id="rId9" Type="http://schemas.openxmlformats.org/officeDocument/2006/relationships/image" Target="../media/image46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281.emf"/><Relationship Id="rId7" Type="http://schemas.openxmlformats.org/officeDocument/2006/relationships/image" Target="../media/image468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7.png"/><Relationship Id="rId5" Type="http://schemas.openxmlformats.org/officeDocument/2006/relationships/image" Target="../media/image283.emf"/><Relationship Id="rId4" Type="http://schemas.openxmlformats.org/officeDocument/2006/relationships/image" Target="../media/image28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emf"/><Relationship Id="rId3" Type="http://schemas.openxmlformats.org/officeDocument/2006/relationships/image" Target="../media/image470.png"/><Relationship Id="rId7" Type="http://schemas.openxmlformats.org/officeDocument/2006/relationships/image" Target="../media/image474.png"/><Relationship Id="rId12" Type="http://schemas.openxmlformats.org/officeDocument/2006/relationships/image" Target="../media/image288.emf"/><Relationship Id="rId2" Type="http://schemas.openxmlformats.org/officeDocument/2006/relationships/image" Target="../media/image21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3.png"/><Relationship Id="rId11" Type="http://schemas.openxmlformats.org/officeDocument/2006/relationships/image" Target="../media/image287.emf"/><Relationship Id="rId5" Type="http://schemas.openxmlformats.org/officeDocument/2006/relationships/image" Target="../media/image472.png"/><Relationship Id="rId10" Type="http://schemas.openxmlformats.org/officeDocument/2006/relationships/image" Target="../media/image286.emf"/><Relationship Id="rId4" Type="http://schemas.openxmlformats.org/officeDocument/2006/relationships/image" Target="../media/image471.png"/><Relationship Id="rId9" Type="http://schemas.openxmlformats.org/officeDocument/2006/relationships/image" Target="../media/image285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emf"/><Relationship Id="rId3" Type="http://schemas.openxmlformats.org/officeDocument/2006/relationships/image" Target="../media/image481.png"/><Relationship Id="rId7" Type="http://schemas.openxmlformats.org/officeDocument/2006/relationships/image" Target="../media/image292.emf"/><Relationship Id="rId12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1.emf"/><Relationship Id="rId11" Type="http://schemas.openxmlformats.org/officeDocument/2006/relationships/image" Target="../media/image489.png"/><Relationship Id="rId5" Type="http://schemas.openxmlformats.org/officeDocument/2006/relationships/image" Target="../media/image290.emf"/><Relationship Id="rId10" Type="http://schemas.openxmlformats.org/officeDocument/2006/relationships/image" Target="../media/image488.png"/><Relationship Id="rId4" Type="http://schemas.openxmlformats.org/officeDocument/2006/relationships/image" Target="../media/image289.emf"/><Relationship Id="rId9" Type="http://schemas.openxmlformats.org/officeDocument/2006/relationships/image" Target="../media/image4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3" Type="http://schemas.openxmlformats.org/officeDocument/2006/relationships/image" Target="../media/image294.emf"/><Relationship Id="rId7" Type="http://schemas.openxmlformats.org/officeDocument/2006/relationships/image" Target="../media/image49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7.emf"/><Relationship Id="rId5" Type="http://schemas.openxmlformats.org/officeDocument/2006/relationships/image" Target="../media/image296.emf"/><Relationship Id="rId10" Type="http://schemas.openxmlformats.org/officeDocument/2006/relationships/image" Target="../media/image498.png"/><Relationship Id="rId4" Type="http://schemas.openxmlformats.org/officeDocument/2006/relationships/image" Target="../media/image295.emf"/><Relationship Id="rId9" Type="http://schemas.openxmlformats.org/officeDocument/2006/relationships/image" Target="../media/image4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3.png"/><Relationship Id="rId4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9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31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7.png"/><Relationship Id="rId5" Type="http://schemas.openxmlformats.org/officeDocument/2006/relationships/image" Target="../media/image305.png"/><Relationship Id="rId4" Type="http://schemas.openxmlformats.org/officeDocument/2006/relationships/image" Target="../media/image2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0.png"/><Relationship Id="rId18" Type="http://schemas.openxmlformats.org/officeDocument/2006/relationships/image" Target="../media/image1940.png"/><Relationship Id="rId3" Type="http://schemas.openxmlformats.org/officeDocument/2006/relationships/image" Target="../media/image5.png"/><Relationship Id="rId7" Type="http://schemas.openxmlformats.org/officeDocument/2006/relationships/image" Target="../media/image710.png"/><Relationship Id="rId17" Type="http://schemas.openxmlformats.org/officeDocument/2006/relationships/image" Target="../media/image299.emf"/><Relationship Id="rId2" Type="http://schemas.openxmlformats.org/officeDocument/2006/relationships/image" Target="../media/image10.png"/><Relationship Id="rId16" Type="http://schemas.openxmlformats.org/officeDocument/2006/relationships/image" Target="../media/image19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15" Type="http://schemas.openxmlformats.org/officeDocument/2006/relationships/image" Target="../media/image43.emf"/><Relationship Id="rId4" Type="http://schemas.openxmlformats.org/officeDocument/2006/relationships/image" Target="../media/image11.png"/><Relationship Id="rId14" Type="http://schemas.openxmlformats.org/officeDocument/2006/relationships/image" Target="../media/image29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3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1.png"/><Relationship Id="rId5" Type="http://schemas.openxmlformats.org/officeDocument/2006/relationships/image" Target="../media/image210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322.emf"/><Relationship Id="rId7" Type="http://schemas.openxmlformats.org/officeDocument/2006/relationships/image" Target="../media/image9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0.png"/><Relationship Id="rId5" Type="http://schemas.openxmlformats.org/officeDocument/2006/relationships/image" Target="../media/image324.emf"/><Relationship Id="rId4" Type="http://schemas.openxmlformats.org/officeDocument/2006/relationships/image" Target="../media/image323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0.png"/><Relationship Id="rId4" Type="http://schemas.openxmlformats.org/officeDocument/2006/relationships/image" Target="../media/image8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3.png"/><Relationship Id="rId5" Type="http://schemas.openxmlformats.org/officeDocument/2006/relationships/image" Target="../media/image331.png"/><Relationship Id="rId4" Type="http://schemas.openxmlformats.org/officeDocument/2006/relationships/image" Target="../media/image328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4.emf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337.emf"/><Relationship Id="rId12" Type="http://schemas.openxmlformats.org/officeDocument/2006/relationships/image" Target="../media/image336.emf"/><Relationship Id="rId2" Type="http://schemas.openxmlformats.org/officeDocument/2006/relationships/image" Target="../media/image2050.png"/><Relationship Id="rId16" Type="http://schemas.openxmlformats.org/officeDocument/2006/relationships/image" Target="../media/image340.emf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050.png"/><Relationship Id="rId15" Type="http://schemas.openxmlformats.org/officeDocument/2006/relationships/image" Target="../media/image339.emf"/><Relationship Id="rId10" Type="http://schemas.openxmlformats.org/officeDocument/2006/relationships/image" Target="../media/image1040.png"/><Relationship Id="rId9" Type="http://schemas.openxmlformats.org/officeDocument/2006/relationships/image" Target="../media/image1030.png"/><Relationship Id="rId14" Type="http://schemas.openxmlformats.org/officeDocument/2006/relationships/image" Target="../media/image338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63.png"/><Relationship Id="rId3" Type="http://schemas.openxmlformats.org/officeDocument/2006/relationships/image" Target="../media/image343.png"/><Relationship Id="rId7" Type="http://schemas.openxmlformats.org/officeDocument/2006/relationships/image" Target="../media/image349.png"/><Relationship Id="rId12" Type="http://schemas.openxmlformats.org/officeDocument/2006/relationships/image" Target="../media/image359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7.png"/><Relationship Id="rId11" Type="http://schemas.openxmlformats.org/officeDocument/2006/relationships/image" Target="../media/image357.png"/><Relationship Id="rId5" Type="http://schemas.openxmlformats.org/officeDocument/2006/relationships/image" Target="../media/image347.png"/><Relationship Id="rId15" Type="http://schemas.openxmlformats.org/officeDocument/2006/relationships/image" Target="../media/image365.png"/><Relationship Id="rId10" Type="http://schemas.openxmlformats.org/officeDocument/2006/relationships/image" Target="../media/image355.png"/><Relationship Id="rId4" Type="http://schemas.openxmlformats.org/officeDocument/2006/relationships/image" Target="../media/image345.png"/><Relationship Id="rId9" Type="http://schemas.openxmlformats.org/officeDocument/2006/relationships/image" Target="../media/image353.png"/><Relationship Id="rId14" Type="http://schemas.openxmlformats.org/officeDocument/2006/relationships/image" Target="../media/image3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1.png"/><Relationship Id="rId7" Type="http://schemas.openxmlformats.org/officeDocument/2006/relationships/image" Target="../media/image379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6.png"/><Relationship Id="rId11" Type="http://schemas.openxmlformats.org/officeDocument/2006/relationships/image" Target="../media/image385.png"/><Relationship Id="rId5" Type="http://schemas.openxmlformats.org/officeDocument/2006/relationships/image" Target="../media/image375.png"/><Relationship Id="rId10" Type="http://schemas.openxmlformats.org/officeDocument/2006/relationships/image" Target="../media/image384.png"/><Relationship Id="rId4" Type="http://schemas.openxmlformats.org/officeDocument/2006/relationships/image" Target="../media/image372.png"/><Relationship Id="rId9" Type="http://schemas.openxmlformats.org/officeDocument/2006/relationships/image" Target="../media/image383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2.png"/><Relationship Id="rId18" Type="http://schemas.openxmlformats.org/officeDocument/2006/relationships/image" Target="../media/image411.png"/><Relationship Id="rId26" Type="http://schemas.openxmlformats.org/officeDocument/2006/relationships/image" Target="../media/image420.png"/><Relationship Id="rId3" Type="http://schemas.openxmlformats.org/officeDocument/2006/relationships/image" Target="../media/image386.png"/><Relationship Id="rId21" Type="http://schemas.openxmlformats.org/officeDocument/2006/relationships/image" Target="../media/image413.png"/><Relationship Id="rId7" Type="http://schemas.openxmlformats.org/officeDocument/2006/relationships/image" Target="../media/image394.png"/><Relationship Id="rId12" Type="http://schemas.openxmlformats.org/officeDocument/2006/relationships/image" Target="../media/image375.png"/><Relationship Id="rId17" Type="http://schemas.openxmlformats.org/officeDocument/2006/relationships/image" Target="../media/image410.png"/><Relationship Id="rId25" Type="http://schemas.openxmlformats.org/officeDocument/2006/relationships/image" Target="../media/image419.png"/><Relationship Id="rId33" Type="http://schemas.openxmlformats.org/officeDocument/2006/relationships/image" Target="../media/image436.png"/><Relationship Id="rId2" Type="http://schemas.openxmlformats.org/officeDocument/2006/relationships/image" Target="../media/image333.png"/><Relationship Id="rId16" Type="http://schemas.openxmlformats.org/officeDocument/2006/relationships/image" Target="../media/image409.png"/><Relationship Id="rId20" Type="http://schemas.openxmlformats.org/officeDocument/2006/relationships/image" Target="../media/image341.png"/><Relationship Id="rId29" Type="http://schemas.openxmlformats.org/officeDocument/2006/relationships/image" Target="../media/image4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3.png"/><Relationship Id="rId11" Type="http://schemas.openxmlformats.org/officeDocument/2006/relationships/image" Target="../media/image371.png"/><Relationship Id="rId24" Type="http://schemas.openxmlformats.org/officeDocument/2006/relationships/image" Target="../media/image327.png"/><Relationship Id="rId32" Type="http://schemas.openxmlformats.org/officeDocument/2006/relationships/image" Target="../media/image433.png"/><Relationship Id="rId5" Type="http://schemas.openxmlformats.org/officeDocument/2006/relationships/image" Target="../media/image392.png"/><Relationship Id="rId15" Type="http://schemas.openxmlformats.org/officeDocument/2006/relationships/image" Target="../media/image403.png"/><Relationship Id="rId23" Type="http://schemas.openxmlformats.org/officeDocument/2006/relationships/image" Target="../media/image345.png"/><Relationship Id="rId28" Type="http://schemas.openxmlformats.org/officeDocument/2006/relationships/image" Target="../media/image423.png"/><Relationship Id="rId10" Type="http://schemas.openxmlformats.org/officeDocument/2006/relationships/image" Target="../media/image331.png"/><Relationship Id="rId19" Type="http://schemas.openxmlformats.org/officeDocument/2006/relationships/image" Target="../media/image412.png"/><Relationship Id="rId31" Type="http://schemas.openxmlformats.org/officeDocument/2006/relationships/image" Target="../media/image432.png"/><Relationship Id="rId4" Type="http://schemas.openxmlformats.org/officeDocument/2006/relationships/image" Target="../media/image387.png"/><Relationship Id="rId9" Type="http://schemas.openxmlformats.org/officeDocument/2006/relationships/image" Target="../media/image400.png"/><Relationship Id="rId14" Type="http://schemas.openxmlformats.org/officeDocument/2006/relationships/image" Target="../media/image372.png"/><Relationship Id="rId22" Type="http://schemas.openxmlformats.org/officeDocument/2006/relationships/image" Target="../media/image414.png"/><Relationship Id="rId27" Type="http://schemas.openxmlformats.org/officeDocument/2006/relationships/image" Target="../media/image422.png"/><Relationship Id="rId30" Type="http://schemas.openxmlformats.org/officeDocument/2006/relationships/image" Target="../media/image427.png"/><Relationship Id="rId8" Type="http://schemas.openxmlformats.org/officeDocument/2006/relationships/image" Target="../media/image39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emf"/><Relationship Id="rId2" Type="http://schemas.openxmlformats.org/officeDocument/2006/relationships/image" Target="../media/image437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0.emf"/><Relationship Id="rId4" Type="http://schemas.openxmlformats.org/officeDocument/2006/relationships/image" Target="../media/image43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0.png"/><Relationship Id="rId5" Type="http://schemas.openxmlformats.org/officeDocument/2006/relationships/image" Target="../media/image1600.png"/><Relationship Id="rId4" Type="http://schemas.openxmlformats.org/officeDocument/2006/relationships/image" Target="../media/image15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emf"/><Relationship Id="rId2" Type="http://schemas.openxmlformats.org/officeDocument/2006/relationships/image" Target="../media/image4900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Vanadium Oxide </a:t>
            </a:r>
            <a:br>
              <a:rPr lang="en-US" dirty="0"/>
            </a:br>
            <a:r>
              <a:rPr lang="en-US" dirty="0"/>
              <a:t>on Anatase (101)</a:t>
            </a:r>
          </a:p>
        </p:txBody>
      </p:sp>
    </p:spTree>
    <p:extLst>
      <p:ext uri="{BB962C8B-B14F-4D97-AF65-F5344CB8AC3E}">
        <p14:creationId xmlns:p14="http://schemas.microsoft.com/office/powerpoint/2010/main" val="368289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6570-6076-4748-8873-187A8B3A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28" y="39873"/>
            <a:ext cx="8170223" cy="90472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Anatase</a:t>
            </a:r>
            <a:r>
              <a:rPr lang="da-DK" dirty="0"/>
              <a:t> TiO</a:t>
            </a:r>
            <a:r>
              <a:rPr lang="da-DK" baseline="-25000" dirty="0"/>
              <a:t>2</a:t>
            </a:r>
            <a:r>
              <a:rPr lang="da-DK" dirty="0"/>
              <a:t> (101) </a:t>
            </a:r>
            <a:r>
              <a:rPr lang="da-DK" dirty="0" err="1"/>
              <a:t>surface</a:t>
            </a:r>
            <a:r>
              <a:rPr lang="da-DK" dirty="0"/>
              <a:t> and </a:t>
            </a:r>
            <a:br>
              <a:rPr lang="da-DK" dirty="0"/>
            </a:br>
            <a:r>
              <a:rPr lang="da-DK" dirty="0"/>
              <a:t>O </a:t>
            </a:r>
            <a:r>
              <a:rPr lang="da-DK" dirty="0" err="1"/>
              <a:t>vacancy</a:t>
            </a:r>
            <a:r>
              <a:rPr lang="da-DK" dirty="0"/>
              <a:t> </a:t>
            </a:r>
            <a:r>
              <a:rPr lang="da-DK" dirty="0" err="1"/>
              <a:t>Anatase</a:t>
            </a:r>
            <a:r>
              <a:rPr lang="da-DK" dirty="0"/>
              <a:t> TiO</a:t>
            </a:r>
            <a:r>
              <a:rPr lang="da-DK" baseline="-25000" dirty="0"/>
              <a:t>2</a:t>
            </a:r>
            <a:r>
              <a:rPr lang="da-DK" dirty="0"/>
              <a:t> (101) </a:t>
            </a:r>
            <a:r>
              <a:rPr lang="da-DK" dirty="0" err="1"/>
              <a:t>surface</a:t>
            </a:r>
            <a:r>
              <a:rPr lang="da-DK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AC937-3536-D540-93E2-49B10F90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" y="1015850"/>
            <a:ext cx="3346929" cy="5735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DDA41-36F9-A34B-865C-DD84FE944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021" y="1239694"/>
            <a:ext cx="3216301" cy="5511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8E3748-C023-EE4A-944E-CD9BBB3AAB2B}"/>
                  </a:ext>
                </a:extLst>
              </p:cNvPr>
              <p:cNvSpPr txBox="1"/>
              <p:nvPr/>
            </p:nvSpPr>
            <p:spPr>
              <a:xfrm>
                <a:off x="413088" y="921955"/>
                <a:ext cx="299768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DFT Method for </a:t>
                </a:r>
                <a:r>
                  <a:rPr lang="da-DK" dirty="0" err="1"/>
                  <a:t>Optimization</a:t>
                </a:r>
                <a:r>
                  <a:rPr lang="da-DK" dirty="0"/>
                  <a:t>:</a:t>
                </a:r>
              </a:p>
              <a:p>
                <a:r>
                  <a:rPr lang="da-DK" dirty="0"/>
                  <a:t>Mode: PW</a:t>
                </a:r>
              </a:p>
              <a:p>
                <a:r>
                  <a:rPr lang="da-DK" dirty="0"/>
                  <a:t>Basis = </a:t>
                </a:r>
                <a:r>
                  <a:rPr lang="da-DK" dirty="0" err="1"/>
                  <a:t>dzp</a:t>
                </a:r>
                <a:endParaRPr lang="da-DK" dirty="0"/>
              </a:p>
              <a:p>
                <a:r>
                  <a:rPr lang="da-DK" dirty="0" err="1"/>
                  <a:t>E</a:t>
                </a:r>
                <a:r>
                  <a:rPr lang="da-DK" baseline="-25000" dirty="0" err="1"/>
                  <a:t>cut</a:t>
                </a:r>
                <a:r>
                  <a:rPr lang="da-DK" baseline="-25000" dirty="0"/>
                  <a:t>   </a:t>
                </a:r>
                <a:r>
                  <a:rPr lang="da-DK" dirty="0"/>
                  <a:t> = 500 </a:t>
                </a:r>
                <a:r>
                  <a:rPr lang="da-DK" dirty="0" err="1"/>
                  <a:t>eV</a:t>
                </a:r>
                <a:endParaRPr lang="da-DK" dirty="0"/>
              </a:p>
              <a:p>
                <a:r>
                  <a:rPr lang="da-DK" dirty="0" err="1"/>
                  <a:t>Kpts</a:t>
                </a:r>
                <a:r>
                  <a:rPr lang="da-DK" dirty="0"/>
                  <a:t> = 2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</a:t>
                </a:r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8E3748-C023-EE4A-944E-CD9BBB3AA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88" y="921955"/>
                <a:ext cx="2997680" cy="1754326"/>
              </a:xfrm>
              <a:prstGeom prst="rect">
                <a:avLst/>
              </a:prstGeom>
              <a:blipFill>
                <a:blip r:embed="rId4"/>
                <a:stretch>
                  <a:fillRect l="-1688" t="-1439" r="-422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C8B036-7C17-6B4E-B623-D2252800234B}"/>
                  </a:ext>
                </a:extLst>
              </p:cNvPr>
              <p:cNvSpPr txBox="1"/>
              <p:nvPr/>
            </p:nvSpPr>
            <p:spPr>
              <a:xfrm>
                <a:off x="5398807" y="4277750"/>
                <a:ext cx="3496214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DFT+U Method for </a:t>
                </a:r>
                <a:r>
                  <a:rPr lang="da-DK" dirty="0" err="1"/>
                  <a:t>Optimization</a:t>
                </a:r>
                <a:r>
                  <a:rPr lang="da-DK" dirty="0"/>
                  <a:t> of </a:t>
                </a:r>
              </a:p>
              <a:p>
                <a:r>
                  <a:rPr lang="da-DK" dirty="0"/>
                  <a:t>Oxygen </a:t>
                </a:r>
                <a:r>
                  <a:rPr lang="da-DK" dirty="0" err="1"/>
                  <a:t>Vacancy</a:t>
                </a:r>
                <a:r>
                  <a:rPr lang="da-DK" dirty="0"/>
                  <a:t> TiO</a:t>
                </a:r>
                <a:r>
                  <a:rPr lang="da-DK" baseline="-25000" dirty="0"/>
                  <a:t>2</a:t>
                </a:r>
                <a:r>
                  <a:rPr lang="da-DK" dirty="0"/>
                  <a:t>:</a:t>
                </a:r>
              </a:p>
              <a:p>
                <a:r>
                  <a:rPr lang="da-DK" dirty="0"/>
                  <a:t>Mode: PW</a:t>
                </a:r>
              </a:p>
              <a:p>
                <a:r>
                  <a:rPr lang="da-DK" dirty="0" err="1"/>
                  <a:t>U</a:t>
                </a:r>
                <a:r>
                  <a:rPr lang="da-DK" baseline="-25000" dirty="0" err="1"/>
                  <a:t>eff</a:t>
                </a:r>
                <a:r>
                  <a:rPr lang="da-DK" baseline="-25000" dirty="0"/>
                  <a:t> </a:t>
                </a:r>
                <a:r>
                  <a:rPr lang="da-DK" dirty="0"/>
                  <a:t> = 3.5 </a:t>
                </a:r>
                <a:r>
                  <a:rPr lang="da-DK" dirty="0" err="1"/>
                  <a:t>eV</a:t>
                </a:r>
                <a:endParaRPr lang="da-DK" baseline="-25000" dirty="0"/>
              </a:p>
              <a:p>
                <a:r>
                  <a:rPr lang="da-DK" dirty="0"/>
                  <a:t>Basis = </a:t>
                </a:r>
                <a:r>
                  <a:rPr lang="da-DK" dirty="0" err="1"/>
                  <a:t>dzp</a:t>
                </a:r>
                <a:endParaRPr lang="da-DK" dirty="0"/>
              </a:p>
              <a:p>
                <a:r>
                  <a:rPr lang="da-DK" dirty="0" err="1"/>
                  <a:t>E</a:t>
                </a:r>
                <a:r>
                  <a:rPr lang="da-DK" baseline="-25000" dirty="0" err="1"/>
                  <a:t>cut</a:t>
                </a:r>
                <a:r>
                  <a:rPr lang="da-DK" baseline="-25000" dirty="0"/>
                  <a:t>   </a:t>
                </a:r>
                <a:r>
                  <a:rPr lang="da-DK" dirty="0"/>
                  <a:t> = 500 </a:t>
                </a:r>
                <a:r>
                  <a:rPr lang="da-DK" dirty="0" err="1"/>
                  <a:t>eV</a:t>
                </a:r>
                <a:endParaRPr lang="da-DK" dirty="0"/>
              </a:p>
              <a:p>
                <a:r>
                  <a:rPr lang="da-DK" dirty="0" err="1"/>
                  <a:t>Kpts</a:t>
                </a:r>
                <a:r>
                  <a:rPr lang="da-DK" dirty="0"/>
                  <a:t> = 2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C8B036-7C17-6B4E-B623-D22528002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807" y="4277750"/>
                <a:ext cx="3496214" cy="2031325"/>
              </a:xfrm>
              <a:prstGeom prst="rect">
                <a:avLst/>
              </a:prstGeom>
              <a:blipFill>
                <a:blip r:embed="rId5"/>
                <a:stretch>
                  <a:fillRect l="-1449" t="-1242" r="-36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E1115BE-224C-714D-B407-B8118E1A1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75" y="1435768"/>
            <a:ext cx="2004823" cy="19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8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4B09-C26E-8A47-846C-485FDA5F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00" y="111125"/>
            <a:ext cx="2895600" cy="714375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da-DK" dirty="0"/>
              <a:t>VO</a:t>
            </a:r>
            <a:r>
              <a:rPr lang="da-DK" baseline="-25000" dirty="0"/>
              <a:t>2</a:t>
            </a:r>
            <a:r>
              <a:rPr lang="da-DK" dirty="0"/>
              <a:t>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DB42F-50C1-FE48-A22B-012360659351}"/>
              </a:ext>
            </a:extLst>
          </p:cNvPr>
          <p:cNvSpPr txBox="1"/>
          <p:nvPr/>
        </p:nvSpPr>
        <p:spPr>
          <a:xfrm>
            <a:off x="4692067" y="622892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VO</a:t>
            </a:r>
            <a:r>
              <a:rPr lang="da-DK" sz="2800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831ED-7FF8-7C46-A671-4A3DF1620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1156776"/>
            <a:ext cx="2856334" cy="4040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A1415E-C678-F846-92CD-369177B311BC}"/>
                  </a:ext>
                </a:extLst>
              </p:cNvPr>
              <p:cNvSpPr txBox="1"/>
              <p:nvPr/>
            </p:nvSpPr>
            <p:spPr>
              <a:xfrm>
                <a:off x="4250491" y="5528315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A1415E-C678-F846-92CD-369177B3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491" y="5528315"/>
                <a:ext cx="1869743" cy="369332"/>
              </a:xfrm>
              <a:prstGeom prst="rect">
                <a:avLst/>
              </a:prstGeom>
              <a:blipFill>
                <a:blip r:embed="rId3"/>
                <a:stretch>
                  <a:fillRect l="-270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706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4CA53-51AF-1A46-B8AD-58F9E9C3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98425"/>
            <a:ext cx="6204618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VO</a:t>
            </a:r>
            <a:r>
              <a:rPr lang="da-DK" baseline="-25000" dirty="0"/>
              <a:t>2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7BDB9F-E246-2045-9A0F-498260BCB58E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7BDB9F-E246-2045-9A0F-498260BCB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6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FB478-6F18-7C4B-BA18-92B0CC66B674}"/>
                  </a:ext>
                </a:extLst>
              </p:cNvPr>
              <p:cNvSpPr txBox="1"/>
              <p:nvPr/>
            </p:nvSpPr>
            <p:spPr>
              <a:xfrm>
                <a:off x="122404" y="557329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FB478-6F18-7C4B-BA18-92B0CC66B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4" y="5573291"/>
                <a:ext cx="1869743" cy="369332"/>
              </a:xfrm>
              <a:prstGeom prst="rect">
                <a:avLst/>
              </a:prstGeom>
              <a:blipFill>
                <a:blip r:embed="rId7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8BC7C9-7419-0945-9145-51035D6E2492}"/>
                  </a:ext>
                </a:extLst>
              </p:cNvPr>
              <p:cNvSpPr txBox="1"/>
              <p:nvPr/>
            </p:nvSpPr>
            <p:spPr>
              <a:xfrm>
                <a:off x="2815568" y="5576034"/>
                <a:ext cx="1765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8BC7C9-7419-0945-9145-51035D6E2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68" y="5576034"/>
                <a:ext cx="1765548" cy="369332"/>
              </a:xfrm>
              <a:prstGeom prst="rect">
                <a:avLst/>
              </a:prstGeom>
              <a:blipFill>
                <a:blip r:embed="rId8"/>
                <a:stretch>
                  <a:fillRect l="-285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BF4E1A-519B-5949-B12A-0B5A87D76912}"/>
                  </a:ext>
                </a:extLst>
              </p:cNvPr>
              <p:cNvSpPr txBox="1"/>
              <p:nvPr/>
            </p:nvSpPr>
            <p:spPr>
              <a:xfrm>
                <a:off x="5226095" y="5572256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BF4E1A-519B-5949-B12A-0B5A87D76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095" y="5572256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A62DBE-6DAF-3E42-9B66-DF3BED987309}"/>
                  </a:ext>
                </a:extLst>
              </p:cNvPr>
              <p:cNvSpPr txBox="1"/>
              <p:nvPr/>
            </p:nvSpPr>
            <p:spPr>
              <a:xfrm>
                <a:off x="7815064" y="5572256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A62DBE-6DAF-3E42-9B66-DF3BED98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064" y="5572256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46194F-8E42-7C4D-B447-B0694F85C6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" y="1471625"/>
            <a:ext cx="2426222" cy="377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C1686F-FACA-F741-BB78-32B111B977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32" y="1471625"/>
            <a:ext cx="2426221" cy="3773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98C714-7814-214C-B7A8-ECE050ABF9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07" y="1471625"/>
            <a:ext cx="2426221" cy="3773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58FF8B-A356-1040-B5A4-5AEE02539C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82" y="1471625"/>
            <a:ext cx="2426221" cy="3773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EA2584-4A72-824B-8B39-77A1ABD27D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503" y="1471625"/>
            <a:ext cx="2390684" cy="3718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1E867D-ACAC-0841-8A36-6864E528A53F}"/>
                  </a:ext>
                </a:extLst>
              </p:cNvPr>
              <p:cNvSpPr txBox="1"/>
              <p:nvPr/>
            </p:nvSpPr>
            <p:spPr>
              <a:xfrm>
                <a:off x="10083423" y="5572256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1E867D-ACAC-0841-8A36-6864E528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423" y="5572256"/>
                <a:ext cx="1816844" cy="369332"/>
              </a:xfrm>
              <a:prstGeom prst="rect">
                <a:avLst/>
              </a:prstGeom>
              <a:blipFill>
                <a:blip r:embed="rId16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442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91308F-47A9-7F42-8B5E-20872A7E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98425"/>
            <a:ext cx="61849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VO</a:t>
            </a:r>
            <a:r>
              <a:rPr lang="da-DK" baseline="-25000" dirty="0"/>
              <a:t>2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CAC239-AD73-0F4B-878B-F0EEE2A795EE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CAC239-AD73-0F4B-878B-F0EEE2A7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l="-427" t="-3125" r="-427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5701B0-B5FF-734E-B5C5-A536E9943640}"/>
                  </a:ext>
                </a:extLst>
              </p:cNvPr>
              <p:cNvSpPr txBox="1"/>
              <p:nvPr/>
            </p:nvSpPr>
            <p:spPr>
              <a:xfrm>
                <a:off x="329050" y="57318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5701B0-B5FF-734E-B5C5-A536E9943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50" y="5731828"/>
                <a:ext cx="1869743" cy="369332"/>
              </a:xfrm>
              <a:prstGeom prst="rect">
                <a:avLst/>
              </a:prstGeom>
              <a:blipFill>
                <a:blip r:embed="rId3"/>
                <a:stretch>
                  <a:fillRect l="-202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E609C4-4DE8-7443-BCCE-367C703AC605}"/>
                  </a:ext>
                </a:extLst>
              </p:cNvPr>
              <p:cNvSpPr txBox="1"/>
              <p:nvPr/>
            </p:nvSpPr>
            <p:spPr>
              <a:xfrm>
                <a:off x="2820781" y="574538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E609C4-4DE8-7443-BCCE-367C703AC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81" y="5745381"/>
                <a:ext cx="1816844" cy="369332"/>
              </a:xfrm>
              <a:prstGeom prst="rect">
                <a:avLst/>
              </a:prstGeom>
              <a:blipFill>
                <a:blip r:embed="rId4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65DBA8-3350-2D4A-B5D7-7B487C3382BC}"/>
                  </a:ext>
                </a:extLst>
              </p:cNvPr>
              <p:cNvSpPr txBox="1"/>
              <p:nvPr/>
            </p:nvSpPr>
            <p:spPr>
              <a:xfrm>
                <a:off x="4915862" y="573182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65DBA8-3350-2D4A-B5D7-7B487C338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862" y="5731828"/>
                <a:ext cx="1816844" cy="369332"/>
              </a:xfrm>
              <a:prstGeom prst="rect">
                <a:avLst/>
              </a:prstGeom>
              <a:blipFill>
                <a:blip r:embed="rId5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392905-F21B-784F-A187-CE9EBA6E8DAE}"/>
                  </a:ext>
                </a:extLst>
              </p:cNvPr>
              <p:cNvSpPr txBox="1"/>
              <p:nvPr/>
            </p:nvSpPr>
            <p:spPr>
              <a:xfrm>
                <a:off x="7209165" y="574538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392905-F21B-784F-A187-CE9EBA6E8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5" y="5745381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EB469-43EC-E246-AF5C-2D9C8C2E7949}"/>
                  </a:ext>
                </a:extLst>
              </p:cNvPr>
              <p:cNvSpPr txBox="1"/>
              <p:nvPr/>
            </p:nvSpPr>
            <p:spPr>
              <a:xfrm>
                <a:off x="9505369" y="573766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=0.276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EB469-43EC-E246-AF5C-2D9C8C2E7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369" y="5737662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CE5725E-B2E9-C145-8481-AAB62990F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5" y="1471239"/>
            <a:ext cx="2284555" cy="3951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7ECB4D-5491-7840-909A-5867BE45C9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00" y="1471238"/>
            <a:ext cx="2284555" cy="395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079E4-F23B-FB40-8F72-D15C979BC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59" y="1471238"/>
            <a:ext cx="2302051" cy="39819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C5F7B3-3F3A-1549-923B-645D703CDC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10" y="1471238"/>
            <a:ext cx="2284555" cy="3951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4B1CD8-9C59-EB4F-BAF3-1D625A389E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69" y="1471238"/>
            <a:ext cx="2302051" cy="39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951C17-A74E-C14F-B400-51A336F0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98425"/>
            <a:ext cx="61849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VO</a:t>
            </a:r>
            <a:r>
              <a:rPr lang="da-DK" baseline="-25000" dirty="0"/>
              <a:t>2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82D5F4-2206-6A4A-B1D3-FDA86C1E553A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82D5F4-2206-6A4A-B1D3-FDA86C1E5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l="-427" t="-3125" r="-42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DB1787C-1145-AC41-B1E6-898C4EEF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71625"/>
            <a:ext cx="2781300" cy="481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AAF27-2F46-4B4A-9823-AEBCA5BB5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471624"/>
            <a:ext cx="2781300" cy="4810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BF2D8F-6DFB-A042-8B9C-260B4FD94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71624"/>
            <a:ext cx="2781299" cy="4810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850F67-B1E8-DB45-AFBE-D9255DCAF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471624"/>
            <a:ext cx="2781300" cy="4810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F254D1-14FA-B34E-AC8B-CBA2C0F21110}"/>
                  </a:ext>
                </a:extLst>
              </p:cNvPr>
              <p:cNvSpPr txBox="1"/>
              <p:nvPr/>
            </p:nvSpPr>
            <p:spPr>
              <a:xfrm>
                <a:off x="1202610" y="628252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=0.279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F254D1-14FA-B34E-AC8B-CBA2C0F2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10" y="6282521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3B66D1-C968-0B48-BC79-20F24A2997FE}"/>
                  </a:ext>
                </a:extLst>
              </p:cNvPr>
              <p:cNvSpPr txBox="1"/>
              <p:nvPr/>
            </p:nvSpPr>
            <p:spPr>
              <a:xfrm>
                <a:off x="4025342" y="62825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3B66D1-C968-0B48-BC79-20F24A29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42" y="6282521"/>
                <a:ext cx="1816844" cy="369332"/>
              </a:xfrm>
              <a:prstGeom prst="rect">
                <a:avLst/>
              </a:prstGeom>
              <a:blipFill>
                <a:blip r:embed="rId8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F61557-C28E-964A-92CA-3523CA4D26AE}"/>
                  </a:ext>
                </a:extLst>
              </p:cNvPr>
              <p:cNvSpPr txBox="1"/>
              <p:nvPr/>
            </p:nvSpPr>
            <p:spPr>
              <a:xfrm>
                <a:off x="6819154" y="62825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F61557-C28E-964A-92CA-3523CA4D2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54" y="6282521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E651AA-B4B0-1143-9678-D02A153B0DE2}"/>
                  </a:ext>
                </a:extLst>
              </p:cNvPr>
              <p:cNvSpPr txBox="1"/>
              <p:nvPr/>
            </p:nvSpPr>
            <p:spPr>
              <a:xfrm>
                <a:off x="9677026" y="62825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E651AA-B4B0-1143-9678-D02A153B0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026" y="6282521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09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1B7807-8511-A249-A74E-8918C0E4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944" y="99250"/>
            <a:ext cx="2960749" cy="55389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/>
              <a:t>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</a:t>
            </a:r>
            <a:r>
              <a:rPr lang="da-DK" dirty="0"/>
              <a:t>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FD8BE-7B1D-3148-9325-6066D02125C9}"/>
                  </a:ext>
                </a:extLst>
              </p:cNvPr>
              <p:cNvSpPr txBox="1"/>
              <p:nvPr/>
            </p:nvSpPr>
            <p:spPr>
              <a:xfrm>
                <a:off x="181122" y="3868228"/>
                <a:ext cx="15520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FD8BE-7B1D-3148-9325-6066D0212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22" y="3868228"/>
                <a:ext cx="1552039" cy="307777"/>
              </a:xfrm>
              <a:prstGeom prst="rect">
                <a:avLst/>
              </a:prstGeom>
              <a:blipFill>
                <a:blip r:embed="rId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0139BF-F541-A345-AB87-3480B1AB451E}"/>
                  </a:ext>
                </a:extLst>
              </p:cNvPr>
              <p:cNvSpPr txBox="1"/>
              <p:nvPr/>
            </p:nvSpPr>
            <p:spPr>
              <a:xfrm>
                <a:off x="3482520" y="385474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0139BF-F541-A345-AB87-3480B1AB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20" y="3854741"/>
                <a:ext cx="1552284" cy="307777"/>
              </a:xfrm>
              <a:prstGeom prst="rect">
                <a:avLst/>
              </a:prstGeom>
              <a:blipFill>
                <a:blip r:embed="rId3"/>
                <a:stretch>
                  <a:fillRect l="-81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54EB2C-ABB5-4D4F-80D4-BB174344CE2C}"/>
                  </a:ext>
                </a:extLst>
              </p:cNvPr>
              <p:cNvSpPr txBox="1"/>
              <p:nvPr/>
            </p:nvSpPr>
            <p:spPr>
              <a:xfrm>
                <a:off x="1749359" y="3866151"/>
                <a:ext cx="17169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54EB2C-ABB5-4D4F-80D4-BB174344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59" y="3866151"/>
                <a:ext cx="1716963" cy="307777"/>
              </a:xfrm>
              <a:prstGeom prst="rect">
                <a:avLst/>
              </a:prstGeom>
              <a:blipFill>
                <a:blip r:embed="rId4"/>
                <a:stretch>
                  <a:fillRect l="-73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3B56C8A-CB89-D644-AC76-7DB882C94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520" y="787519"/>
            <a:ext cx="1733161" cy="2997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B60F79-B11D-D248-975D-BB3B46C69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62" y="773512"/>
            <a:ext cx="1749358" cy="30259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71CF04-81C0-934B-AD77-265E2DB5A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512"/>
            <a:ext cx="1733162" cy="2997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C7102-83D9-D141-9543-27CCA923D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88" y="789053"/>
            <a:ext cx="1727171" cy="2987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FCE9E-3280-AE4C-B66A-13FAA8922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746" y="794234"/>
            <a:ext cx="1590084" cy="2977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6987B-BEAB-DF42-A2AD-1018D9906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81" y="783873"/>
            <a:ext cx="1727173" cy="2987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E01CF8-9548-8646-A510-9C3207F215B0}"/>
                  </a:ext>
                </a:extLst>
              </p:cNvPr>
              <p:cNvSpPr txBox="1"/>
              <p:nvPr/>
            </p:nvSpPr>
            <p:spPr>
              <a:xfrm>
                <a:off x="5225555" y="3866151"/>
                <a:ext cx="17493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E01CF8-9548-8646-A510-9C3207F21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55" y="3866151"/>
                <a:ext cx="1749358" cy="307777"/>
              </a:xfrm>
              <a:prstGeom prst="rect">
                <a:avLst/>
              </a:prstGeom>
              <a:blipFill>
                <a:blip r:embed="rId11"/>
                <a:stretch>
                  <a:fillRect l="-71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66819-3288-4646-BBB3-D4B881E439F0}"/>
                  </a:ext>
                </a:extLst>
              </p:cNvPr>
              <p:cNvSpPr txBox="1"/>
              <p:nvPr/>
            </p:nvSpPr>
            <p:spPr>
              <a:xfrm>
                <a:off x="7092341" y="3856206"/>
                <a:ext cx="16317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66819-3288-4646-BBB3-D4B881E4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341" y="3856206"/>
                <a:ext cx="1631712" cy="307777"/>
              </a:xfrm>
              <a:prstGeom prst="rect">
                <a:avLst/>
              </a:prstGeom>
              <a:blipFill>
                <a:blip r:embed="rId12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0563A1-57F8-0A44-B3E7-DA0CF232444C}"/>
                  </a:ext>
                </a:extLst>
              </p:cNvPr>
              <p:cNvSpPr txBox="1"/>
              <p:nvPr/>
            </p:nvSpPr>
            <p:spPr>
              <a:xfrm>
                <a:off x="8905175" y="3880190"/>
                <a:ext cx="1564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0563A1-57F8-0A44-B3E7-DA0CF2324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75" y="3880190"/>
                <a:ext cx="1564571" cy="307777"/>
              </a:xfrm>
              <a:prstGeom prst="rect">
                <a:avLst/>
              </a:prstGeom>
              <a:blipFill>
                <a:blip r:embed="rId13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25D762-E22A-9240-91F2-C0139A649C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39" y="783873"/>
            <a:ext cx="1733162" cy="2997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9E47D8-BB2B-B642-BF3C-52BFE8CDF76F}"/>
                  </a:ext>
                </a:extLst>
              </p:cNvPr>
              <p:cNvSpPr txBox="1"/>
              <p:nvPr/>
            </p:nvSpPr>
            <p:spPr>
              <a:xfrm>
                <a:off x="10664162" y="3875009"/>
                <a:ext cx="1589138" cy="30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9E47D8-BB2B-B642-BF3C-52BFE8CDF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162" y="3875009"/>
                <a:ext cx="1589138" cy="305451"/>
              </a:xfrm>
              <a:prstGeom prst="rect">
                <a:avLst/>
              </a:prstGeom>
              <a:blipFill>
                <a:blip r:embed="rId15"/>
                <a:stretch>
                  <a:fillRect l="-16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7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23F787-0E04-3449-BF82-C68A4227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98425"/>
            <a:ext cx="63500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2DDEFA-6C13-694E-AA96-251D0DC770BE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2DDEFA-6C13-694E-AA96-251D0DC7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5C9E538-7386-1C44-8296-778966914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316"/>
            <a:ext cx="1822938" cy="3468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B8D38-8D5E-6447-BF49-98BF9AF56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40" y="1501316"/>
            <a:ext cx="2022397" cy="349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96051C-8C77-124F-9C31-E46B55295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17" y="1501316"/>
            <a:ext cx="2022397" cy="349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4684EF-A307-C34D-AB5A-930412A1C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8" y="1501316"/>
            <a:ext cx="2022397" cy="349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5DC95D-541B-3B4F-B459-9BA46A5E95C8}"/>
                  </a:ext>
                </a:extLst>
              </p:cNvPr>
              <p:cNvSpPr txBox="1"/>
              <p:nvPr/>
            </p:nvSpPr>
            <p:spPr>
              <a:xfrm>
                <a:off x="-46805" y="516770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5DC95D-541B-3B4F-B459-9BA46A5E9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05" y="5167700"/>
                <a:ext cx="1869743" cy="369332"/>
              </a:xfrm>
              <a:prstGeom prst="rect">
                <a:avLst/>
              </a:prstGeom>
              <a:blipFill>
                <a:blip r:embed="rId7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38C83D-2927-0143-A2DD-B9F8BA9B005A}"/>
                  </a:ext>
                </a:extLst>
              </p:cNvPr>
              <p:cNvSpPr txBox="1"/>
              <p:nvPr/>
            </p:nvSpPr>
            <p:spPr>
              <a:xfrm>
                <a:off x="1961778" y="516770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38C83D-2927-0143-A2DD-B9F8BA9B0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78" y="5167700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274A40-060D-AE48-BCF2-F42E44E1AE91}"/>
                  </a:ext>
                </a:extLst>
              </p:cNvPr>
              <p:cNvSpPr txBox="1"/>
              <p:nvPr/>
            </p:nvSpPr>
            <p:spPr>
              <a:xfrm>
                <a:off x="8109742" y="52002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274A40-060D-AE48-BCF2-F42E44E1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742" y="5200227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A4A1E69-9C02-7749-AA77-9E27F443B6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539" y="1501316"/>
            <a:ext cx="1828605" cy="349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868FE2-65EF-834D-8F8B-6DD7BCB4044D}"/>
                  </a:ext>
                </a:extLst>
              </p:cNvPr>
              <p:cNvSpPr txBox="1"/>
              <p:nvPr/>
            </p:nvSpPr>
            <p:spPr>
              <a:xfrm>
                <a:off x="10183066" y="52002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868FE2-65EF-834D-8F8B-6DD7BCB4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066" y="520022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8A8658-B431-BF46-8E10-CE641FA4FDAE}"/>
                  </a:ext>
                </a:extLst>
              </p:cNvPr>
              <p:cNvSpPr txBox="1"/>
              <p:nvPr/>
            </p:nvSpPr>
            <p:spPr>
              <a:xfrm>
                <a:off x="3954586" y="52002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8A8658-B431-BF46-8E10-CE641FA4F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586" y="5200227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15D431-9C24-884A-BF8E-DCD2D26EE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52" y="1515604"/>
            <a:ext cx="2045797" cy="3468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E1102-96BC-5E47-9D24-26BD0B8B0B92}"/>
                  </a:ext>
                </a:extLst>
              </p:cNvPr>
              <p:cNvSpPr txBox="1"/>
              <p:nvPr/>
            </p:nvSpPr>
            <p:spPr>
              <a:xfrm>
                <a:off x="5947394" y="516770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E1102-96BC-5E47-9D24-26BD0B8B0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394" y="5167700"/>
                <a:ext cx="1945084" cy="369332"/>
              </a:xfrm>
              <a:prstGeom prst="rect">
                <a:avLst/>
              </a:prstGeom>
              <a:blipFill>
                <a:blip r:embed="rId14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58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5E3E20-2F75-C042-88E9-6E95BEC57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98425"/>
            <a:ext cx="63881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F7F61-1A39-474D-A9ED-6C7E4EA4D7C5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4F7F61-1A39-474D-A9ED-6C7E4EA4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67DD2EC-77C4-9444-AA31-A4920F014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64" y="1678965"/>
            <a:ext cx="2312591" cy="4000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3E996-0952-E641-A2B6-D79176FB3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56" y="1680943"/>
            <a:ext cx="2358208" cy="3998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7D761E-66D6-E747-88EC-E50B79825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55" y="1678964"/>
            <a:ext cx="2312591" cy="4000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FB8B8A-7C3B-F84B-8491-53EF3E284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1680943"/>
            <a:ext cx="2311447" cy="3998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54B070-27C4-EF4C-98C9-DC6D0D49CEC6}"/>
                  </a:ext>
                </a:extLst>
              </p:cNvPr>
              <p:cNvSpPr txBox="1"/>
              <p:nvPr/>
            </p:nvSpPr>
            <p:spPr>
              <a:xfrm>
                <a:off x="3097488" y="58283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54B070-27C4-EF4C-98C9-DC6D0D49C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488" y="58283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921F6C-6D5D-0F49-9AC7-2A134E37B2F6}"/>
                  </a:ext>
                </a:extLst>
              </p:cNvPr>
              <p:cNvSpPr txBox="1"/>
              <p:nvPr/>
            </p:nvSpPr>
            <p:spPr>
              <a:xfrm>
                <a:off x="5321504" y="580330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921F6C-6D5D-0F49-9AC7-2A134E37B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4" y="5803304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AAED7-5EBC-FF41-9A1F-4DED5F6B1DEF}"/>
                  </a:ext>
                </a:extLst>
              </p:cNvPr>
              <p:cNvSpPr txBox="1"/>
              <p:nvPr/>
            </p:nvSpPr>
            <p:spPr>
              <a:xfrm>
                <a:off x="7712782" y="578745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=0.634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AAED7-5EBC-FF41-9A1F-4DED5F6B1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82" y="5787452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182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0F2F46-12E7-6648-AC17-563D7F3A44B4}"/>
                  </a:ext>
                </a:extLst>
              </p:cNvPr>
              <p:cNvSpPr txBox="1"/>
              <p:nvPr/>
            </p:nvSpPr>
            <p:spPr>
              <a:xfrm>
                <a:off x="9925341" y="578745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=0.644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0F2F46-12E7-6648-AC17-563D7F3A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341" y="5787452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2454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057B19-2502-814D-BF42-908CFC2C1813}"/>
                  </a:ext>
                </a:extLst>
              </p:cNvPr>
              <p:cNvSpPr txBox="1"/>
              <p:nvPr/>
            </p:nvSpPr>
            <p:spPr>
              <a:xfrm>
                <a:off x="665788" y="5828330"/>
                <a:ext cx="2040661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057B19-2502-814D-BF42-908CFC2C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88" y="5828330"/>
                <a:ext cx="2040661" cy="369331"/>
              </a:xfrm>
              <a:prstGeom prst="rect">
                <a:avLst/>
              </a:prstGeom>
              <a:blipFill>
                <a:blip r:embed="rId11"/>
                <a:stretch>
                  <a:fillRect l="-185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FDDBC438-5AEA-1F49-A528-7C604DBFDB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4" y="1678964"/>
            <a:ext cx="2312591" cy="40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4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499519-0B14-A441-8F60-96CD8291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98425"/>
            <a:ext cx="63119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70884B-D942-B944-80F1-5D572676DEB2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70884B-D942-B944-80F1-5D572676D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l="-1709" t="-3125" r="-170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CF96154-F071-F84F-BFE9-6A21245B9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2" y="1471625"/>
            <a:ext cx="2413000" cy="4578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4B1E6-A18D-0D4F-A1E5-23ACCBBF6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33" y="1471625"/>
            <a:ext cx="2321943" cy="4578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C7C-08BB-F74B-B94E-5494E187E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380" y="1471625"/>
            <a:ext cx="2289423" cy="4578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A1DFA-4D04-BF4C-8BF2-02AE4C4AA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35" y="1471625"/>
            <a:ext cx="2647145" cy="4578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011025-41ED-6044-9A73-F05E7B376C48}"/>
                  </a:ext>
                </a:extLst>
              </p:cNvPr>
              <p:cNvSpPr txBox="1"/>
              <p:nvPr/>
            </p:nvSpPr>
            <p:spPr>
              <a:xfrm>
                <a:off x="1111211" y="616448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011025-41ED-6044-9A73-F05E7B376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11" y="6164485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6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4DF856-3BDD-3442-856F-409288524CEA}"/>
                  </a:ext>
                </a:extLst>
              </p:cNvPr>
              <p:cNvSpPr txBox="1"/>
              <p:nvPr/>
            </p:nvSpPr>
            <p:spPr>
              <a:xfrm>
                <a:off x="3157722" y="615968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4DF856-3BDD-3442-856F-409288524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722" y="6159682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696EAE-14EF-4143-88AF-0380D6F3B9C7}"/>
                  </a:ext>
                </a:extLst>
              </p:cNvPr>
              <p:cNvSpPr txBox="1"/>
              <p:nvPr/>
            </p:nvSpPr>
            <p:spPr>
              <a:xfrm>
                <a:off x="5860265" y="614467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696EAE-14EF-4143-88AF-0380D6F3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265" y="6144677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C893D8-3445-FE4D-91A8-CC57D77417F6}"/>
                  </a:ext>
                </a:extLst>
              </p:cNvPr>
              <p:cNvSpPr txBox="1"/>
              <p:nvPr/>
            </p:nvSpPr>
            <p:spPr>
              <a:xfrm>
                <a:off x="8562808" y="614467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C893D8-3445-FE4D-91A8-CC57D7741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808" y="6144677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12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78599-EDEF-1544-96F5-83275E9A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28" y="1419250"/>
            <a:ext cx="2656995" cy="4595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592ED-E6AF-3147-86DC-4D3CCB409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38" y="1419250"/>
            <a:ext cx="2655490" cy="459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10C81-BA2B-C943-A678-5B425F5A6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18" y="1419250"/>
            <a:ext cx="2654299" cy="45912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398381E-D368-F140-B2E8-C3FDC8D6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98425"/>
            <a:ext cx="63119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E3D0B5-12A2-4F4E-86EF-611E34F73A9F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E3D0B5-12A2-4F4E-86EF-611E34F73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5"/>
                <a:stretch>
                  <a:fillRect l="-1709" t="-3125" r="-170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CB84E9-5C56-7F47-A958-5C25F228C6FF}"/>
                  </a:ext>
                </a:extLst>
              </p:cNvPr>
              <p:cNvSpPr txBox="1"/>
              <p:nvPr/>
            </p:nvSpPr>
            <p:spPr>
              <a:xfrm>
                <a:off x="1648666" y="606414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=0.433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CB84E9-5C56-7F47-A958-5C25F228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66" y="6064148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A86524-91D3-444A-93DF-40D1341C0A77}"/>
                  </a:ext>
                </a:extLst>
              </p:cNvPr>
              <p:cNvSpPr txBox="1"/>
              <p:nvPr/>
            </p:nvSpPr>
            <p:spPr>
              <a:xfrm>
                <a:off x="4166894" y="61027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=0.434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A86524-91D3-444A-93DF-40D1341C0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94" y="6102795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F41AE-534C-594D-B3E5-F04081DD4380}"/>
                  </a:ext>
                </a:extLst>
              </p:cNvPr>
              <p:cNvSpPr txBox="1"/>
              <p:nvPr/>
            </p:nvSpPr>
            <p:spPr>
              <a:xfrm>
                <a:off x="6673490" y="606414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DF41AE-534C-594D-B3E5-F04081DD4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490" y="6064148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35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57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11557000" cy="589248"/>
          </a:xfrm>
        </p:spPr>
        <p:txBody>
          <a:bodyPr>
            <a:normAutofit fontScale="90000"/>
          </a:bodyPr>
          <a:lstStyle/>
          <a:p>
            <a:r>
              <a:rPr lang="en-US" dirty="0"/>
              <a:t>Clean </a:t>
            </a:r>
            <a:r>
              <a:rPr lang="en-US" dirty="0" err="1"/>
              <a:t>anatase</a:t>
            </a:r>
            <a:r>
              <a:rPr lang="en-US" dirty="0"/>
              <a:t> Tio2 (101)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" y="691940"/>
            <a:ext cx="11470989" cy="3831067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4"/>
          <a:stretch/>
        </p:blipFill>
        <p:spPr>
          <a:xfrm>
            <a:off x="4727848" y="4522872"/>
            <a:ext cx="3168352" cy="22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29E300-94DF-C64C-9DE5-AEDE6815E322}"/>
                  </a:ext>
                </a:extLst>
              </p:cNvPr>
              <p:cNvSpPr txBox="1"/>
              <p:nvPr/>
            </p:nvSpPr>
            <p:spPr>
              <a:xfrm>
                <a:off x="8148073" y="548408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29E300-94DF-C64C-9DE5-AEDE6815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73" y="5484083"/>
                <a:ext cx="1816844" cy="369332"/>
              </a:xfrm>
              <a:prstGeom prst="rect">
                <a:avLst/>
              </a:prstGeom>
              <a:blipFill>
                <a:blip r:embed="rId2"/>
                <a:stretch>
                  <a:fillRect l="-277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7383E0-4DF9-3242-9D3C-408AED7F5A0B}"/>
                  </a:ext>
                </a:extLst>
              </p:cNvPr>
              <p:cNvSpPr txBox="1"/>
              <p:nvPr/>
            </p:nvSpPr>
            <p:spPr>
              <a:xfrm>
                <a:off x="6362710" y="548408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7383E0-4DF9-3242-9D3C-408AED7F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10" y="548408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C4CDBF-45DB-D445-95DD-1025766233A7}"/>
                  </a:ext>
                </a:extLst>
              </p:cNvPr>
              <p:cNvSpPr txBox="1"/>
              <p:nvPr/>
            </p:nvSpPr>
            <p:spPr>
              <a:xfrm>
                <a:off x="4295364" y="548408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C4CDBF-45DB-D445-95DD-102576623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364" y="5484083"/>
                <a:ext cx="1816844" cy="369332"/>
              </a:xfrm>
              <a:prstGeom prst="rect">
                <a:avLst/>
              </a:prstGeom>
              <a:blipFill>
                <a:blip r:embed="rId4"/>
                <a:stretch>
                  <a:fillRect l="-208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96A71A-7BB1-8848-B4E7-5C850C13B21E}"/>
                  </a:ext>
                </a:extLst>
              </p:cNvPr>
              <p:cNvSpPr txBox="1"/>
              <p:nvPr/>
            </p:nvSpPr>
            <p:spPr>
              <a:xfrm>
                <a:off x="96642" y="548408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96A71A-7BB1-8848-B4E7-5C850C13B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2" y="5484083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EC7ED6-2178-114F-A84D-4AEAC02EF276}"/>
                  </a:ext>
                </a:extLst>
              </p:cNvPr>
              <p:cNvSpPr txBox="1"/>
              <p:nvPr/>
            </p:nvSpPr>
            <p:spPr>
              <a:xfrm>
                <a:off x="2174962" y="548408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EC7ED6-2178-114F-A84D-4AEAC02EF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962" y="5484083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208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174F3A2-9E6B-7046-90B7-85DC522AF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15274"/>
            <a:ext cx="2008816" cy="3474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C6B1D8-1A6D-3542-B1CA-559F9504F4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36" y="1815274"/>
            <a:ext cx="2008817" cy="3474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4D43D-CCAB-2F47-ACED-8588DE626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53" y="1815274"/>
            <a:ext cx="2012782" cy="34815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72DBD-FEB7-CB47-A138-3BB7FFF3F1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71" y="1808415"/>
            <a:ext cx="2012781" cy="34815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A620FB-A849-7548-85EF-BAFD6767F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50" y="1808415"/>
            <a:ext cx="2008815" cy="347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FA482B69-DA92-E049-9299-DFC4CF1E5D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9275" y="131809"/>
                <a:ext cx="807536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</a:t>
                </a:r>
                <a:r>
                  <a:rPr lang="da-DK" dirty="0"/>
                  <a:t>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FA482B69-DA92-E049-9299-DFC4CF1E5D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9275" y="131809"/>
                <a:ext cx="8075364" cy="752475"/>
              </a:xfrm>
              <a:blipFill>
                <a:blip r:embed="rId12"/>
                <a:stretch>
                  <a:fillRect l="-2669" t="-1147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B73841B1-1CE1-FD40-B737-7781AF4607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65" y="1805164"/>
            <a:ext cx="2010696" cy="3477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97B683-5026-194D-9D2B-EF1FA1ED7E63}"/>
                  </a:ext>
                </a:extLst>
              </p:cNvPr>
              <p:cNvSpPr txBox="1"/>
              <p:nvPr/>
            </p:nvSpPr>
            <p:spPr>
              <a:xfrm>
                <a:off x="10267917" y="548408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97B683-5026-194D-9D2B-EF1FA1ED7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917" y="5484083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06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796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695B7A-C3A0-4D4C-992B-FBDBBD8D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754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B20CE7-038A-6A4E-9993-C1FEC5F73CDE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B20CE7-038A-6A4E-9993-C1FEC5F73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778D6B7-81D9-154E-99DC-E5FE140FE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22" y="1676359"/>
            <a:ext cx="2384848" cy="4125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3A633-6646-804D-B54B-394C51730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00" y="1676361"/>
            <a:ext cx="2384848" cy="4125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0DB0C9-25FB-9348-90F4-4C688AFC4FEC}"/>
                  </a:ext>
                </a:extLst>
              </p:cNvPr>
              <p:cNvSpPr txBox="1"/>
              <p:nvPr/>
            </p:nvSpPr>
            <p:spPr>
              <a:xfrm>
                <a:off x="2642400" y="596160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0DB0C9-25FB-9348-90F4-4C688AFC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00" y="5961608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BF1358-0989-D544-BAB0-23FFE450E359}"/>
                  </a:ext>
                </a:extLst>
              </p:cNvPr>
              <p:cNvSpPr txBox="1"/>
              <p:nvPr/>
            </p:nvSpPr>
            <p:spPr>
              <a:xfrm>
                <a:off x="4958360" y="596160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BF1358-0989-D544-BAB0-23FFE450E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360" y="5961608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D5FA123A-5103-5C40-BB48-E3E9FD1AA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79" y="1676359"/>
            <a:ext cx="2368261" cy="4096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F5806E-FBFF-644B-AD37-3B418775D0B8}"/>
                  </a:ext>
                </a:extLst>
              </p:cNvPr>
              <p:cNvSpPr txBox="1"/>
              <p:nvPr/>
            </p:nvSpPr>
            <p:spPr>
              <a:xfrm>
                <a:off x="9946621" y="596160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F5806E-FBFF-644B-AD37-3B418775D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621" y="5961608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73A125B-3C58-3E47-8019-8BA5686FE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361"/>
            <a:ext cx="2384848" cy="4125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4AF83-4C4D-9143-B1B9-669503C05995}"/>
                  </a:ext>
                </a:extLst>
              </p:cNvPr>
              <p:cNvSpPr txBox="1"/>
              <p:nvPr/>
            </p:nvSpPr>
            <p:spPr>
              <a:xfrm>
                <a:off x="122404" y="596160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4AF83-4C4D-9143-B1B9-669503C05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4" y="5961609"/>
                <a:ext cx="1869743" cy="369332"/>
              </a:xfrm>
              <a:prstGeom prst="rect">
                <a:avLst/>
              </a:prstGeom>
              <a:blipFill>
                <a:blip r:embed="rId10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EEB644-2047-3E4B-801F-8EF20A9E3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61" y="1676360"/>
            <a:ext cx="2384848" cy="4125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A39043-48AF-AF4A-B195-DEA21F2E36E6}"/>
                  </a:ext>
                </a:extLst>
              </p:cNvPr>
              <p:cNvSpPr txBox="1"/>
              <p:nvPr/>
            </p:nvSpPr>
            <p:spPr>
              <a:xfrm>
                <a:off x="7351284" y="596300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A39043-48AF-AF4A-B195-DEA21F2E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84" y="5963000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50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9C21E5-461B-294D-BEEC-638686571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754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2DCD7D-4AE2-6242-9647-C06E95483A1E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2DCD7D-4AE2-6242-9647-C06E95483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6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6F65353-BA19-2441-AFCD-91C1BC49A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" y="1546790"/>
            <a:ext cx="2756183" cy="4767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74C54-B7EA-AD4B-B3FD-51C4380A28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77" y="1562869"/>
            <a:ext cx="2756183" cy="4767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AB4672-201C-8B41-823B-7F42C8C28D5C}"/>
                  </a:ext>
                </a:extLst>
              </p:cNvPr>
              <p:cNvSpPr txBox="1"/>
              <p:nvPr/>
            </p:nvSpPr>
            <p:spPr>
              <a:xfrm>
                <a:off x="5825935" y="63035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AB4672-201C-8B41-823B-7F42C8C28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935" y="6303514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12CA25-1C14-3A4B-A2DB-190F1BD4191C}"/>
                  </a:ext>
                </a:extLst>
              </p:cNvPr>
              <p:cNvSpPr txBox="1"/>
              <p:nvPr/>
            </p:nvSpPr>
            <p:spPr>
              <a:xfrm>
                <a:off x="3357631" y="631762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12CA25-1C14-3A4B-A2DB-190F1BD41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631" y="6317622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579370A-D39C-1845-815D-370318730F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60" y="1597941"/>
            <a:ext cx="2721870" cy="4708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70131-2142-B545-BED1-2EE87C29252D}"/>
                  </a:ext>
                </a:extLst>
              </p:cNvPr>
              <p:cNvSpPr txBox="1"/>
              <p:nvPr/>
            </p:nvSpPr>
            <p:spPr>
              <a:xfrm>
                <a:off x="690825" y="63590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70131-2142-B545-BED1-2EE87C292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25" y="6359099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91379E4-FA6B-E241-B33B-241B027F4B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30" y="1562869"/>
            <a:ext cx="2721442" cy="470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65CCAD-A5FC-C04F-AA0C-8956DE1672C7}"/>
                  </a:ext>
                </a:extLst>
              </p:cNvPr>
              <p:cNvSpPr txBox="1"/>
              <p:nvPr/>
            </p:nvSpPr>
            <p:spPr>
              <a:xfrm>
                <a:off x="8715175" y="6303514"/>
                <a:ext cx="205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65CCAD-A5FC-C04F-AA0C-8956DE16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175" y="6303514"/>
                <a:ext cx="2055744" cy="369332"/>
              </a:xfrm>
              <a:prstGeom prst="rect">
                <a:avLst/>
              </a:prstGeom>
              <a:blipFill>
                <a:blip r:embed="rId14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177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716370-B3F2-F44D-A698-CA60CBEE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754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AAA4D3-9F77-C84B-9415-B94B1C44A8F8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AAA4D3-9F77-C84B-9415-B94B1C44A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0F9809-21FA-E54F-B68F-181ED7E6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52" y="1741610"/>
            <a:ext cx="2427960" cy="4199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6AF16-A475-6F4B-BC24-05A43662E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87" y="1741609"/>
            <a:ext cx="2404209" cy="4158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60049-C457-1B45-8379-02F88E2E6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346" y="1741608"/>
            <a:ext cx="2404209" cy="4158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4B192B-8128-3843-A08A-89AE35F681DB}"/>
                  </a:ext>
                </a:extLst>
              </p:cNvPr>
              <p:cNvSpPr txBox="1"/>
              <p:nvPr/>
            </p:nvSpPr>
            <p:spPr>
              <a:xfrm>
                <a:off x="260919" y="601569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4B192B-8128-3843-A08A-89AE35F68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9" y="6015694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56BE1-36B2-1045-873C-3549A6F05606}"/>
                  </a:ext>
                </a:extLst>
              </p:cNvPr>
              <p:cNvSpPr txBox="1"/>
              <p:nvPr/>
            </p:nvSpPr>
            <p:spPr>
              <a:xfrm>
                <a:off x="2706980" y="599681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=0.331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56BE1-36B2-1045-873C-3549A6F05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980" y="5996811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607D09-B07A-904B-8394-38F6D666D7C7}"/>
                  </a:ext>
                </a:extLst>
              </p:cNvPr>
              <p:cNvSpPr txBox="1"/>
              <p:nvPr/>
            </p:nvSpPr>
            <p:spPr>
              <a:xfrm>
                <a:off x="9926398" y="599681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607D09-B07A-904B-8394-38F6D666D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398" y="5996811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4B7BC8B-4270-C64D-ACC1-5FD5C6653D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" y="1741610"/>
            <a:ext cx="2427446" cy="4198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130C2-C351-8F41-B705-2B2FC34B4B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62" y="1741610"/>
            <a:ext cx="2404209" cy="4158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52F7E-F36E-0C46-B2FC-64C1875E3B62}"/>
                  </a:ext>
                </a:extLst>
              </p:cNvPr>
              <p:cNvSpPr txBox="1"/>
              <p:nvPr/>
            </p:nvSpPr>
            <p:spPr>
              <a:xfrm>
                <a:off x="5153041" y="601569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52F7E-F36E-0C46-B2FC-64C1875E3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41" y="6015694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7AD0FF-A9FC-944D-BA0B-16684299DE2C}"/>
                  </a:ext>
                </a:extLst>
              </p:cNvPr>
              <p:cNvSpPr txBox="1"/>
              <p:nvPr/>
            </p:nvSpPr>
            <p:spPr>
              <a:xfrm>
                <a:off x="7514150" y="601569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7AD0FF-A9FC-944D-BA0B-16684299D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150" y="6015694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999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E11C6-A6B5-054A-A061-A3688DAB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754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E72E6E-9BA9-CC43-9FE8-51FE4177F1E1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E72E6E-9BA9-CC43-9FE8-51FE4177F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5D2440B-0D78-AC49-9C84-C02D419A8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50" y="1606552"/>
            <a:ext cx="2286259" cy="3954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DA8355-86DE-7345-A868-87497BC19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74" y="1606552"/>
            <a:ext cx="2286260" cy="3954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568212-9922-F74C-B0A2-F2DEED2CF88E}"/>
                  </a:ext>
                </a:extLst>
              </p:cNvPr>
              <p:cNvSpPr txBox="1"/>
              <p:nvPr/>
            </p:nvSpPr>
            <p:spPr>
              <a:xfrm>
                <a:off x="190680" y="575668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568212-9922-F74C-B0A2-F2DEED2C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0" y="5756682"/>
                <a:ext cx="2062103" cy="369332"/>
              </a:xfrm>
              <a:prstGeom prst="rect">
                <a:avLst/>
              </a:prstGeom>
              <a:blipFill>
                <a:blip r:embed="rId5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BCA9D0-76D2-4741-9789-0BA93E58B587}"/>
                  </a:ext>
                </a:extLst>
              </p:cNvPr>
              <p:cNvSpPr txBox="1"/>
              <p:nvPr/>
            </p:nvSpPr>
            <p:spPr>
              <a:xfrm>
                <a:off x="2425039" y="577526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BCA9D0-76D2-4741-9789-0BA93E58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039" y="5775267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B78F67-AED7-E14C-B887-55B1621F9933}"/>
                  </a:ext>
                </a:extLst>
              </p:cNvPr>
              <p:cNvSpPr txBox="1"/>
              <p:nvPr/>
            </p:nvSpPr>
            <p:spPr>
              <a:xfrm>
                <a:off x="4676785" y="575668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B78F67-AED7-E14C-B887-55B1621F9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785" y="5756682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DA1794-AED6-1C47-9F44-8C18A45FC938}"/>
                  </a:ext>
                </a:extLst>
              </p:cNvPr>
              <p:cNvSpPr txBox="1"/>
              <p:nvPr/>
            </p:nvSpPr>
            <p:spPr>
              <a:xfrm>
                <a:off x="7205427" y="575668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DA1794-AED6-1C47-9F44-8C18A45FC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427" y="5756682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DCAB269-C75A-5044-9E9C-397D60C090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" y="1565186"/>
            <a:ext cx="2310175" cy="3995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6FC23-4E7A-FF4B-8314-AB428B6925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21" y="1582848"/>
            <a:ext cx="2299964" cy="3978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DD203E-4FA6-2748-98CF-78B6B5BB04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09" y="1606552"/>
            <a:ext cx="2286259" cy="3954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875994-CC89-EB41-973B-EBDA8BB6BB9F}"/>
                  </a:ext>
                </a:extLst>
              </p:cNvPr>
              <p:cNvSpPr txBox="1"/>
              <p:nvPr/>
            </p:nvSpPr>
            <p:spPr>
              <a:xfrm>
                <a:off x="9491686" y="575668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875994-CC89-EB41-973B-EBDA8BB6B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686" y="5756682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425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AD49E-777F-4547-8B56-4702F3C90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32" y="1458925"/>
            <a:ext cx="2404813" cy="4159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A14A8-FF13-8341-A7B9-9003E9A0C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41" y="1458925"/>
            <a:ext cx="2404813" cy="4159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66063-25CE-EF4E-B165-7FE177084DDC}"/>
                  </a:ext>
                </a:extLst>
              </p:cNvPr>
              <p:cNvSpPr txBox="1"/>
              <p:nvPr/>
            </p:nvSpPr>
            <p:spPr>
              <a:xfrm>
                <a:off x="286324" y="58172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66063-25CE-EF4E-B165-7FE17708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4" y="5817244"/>
                <a:ext cx="2062103" cy="369332"/>
              </a:xfrm>
              <a:prstGeom prst="rect">
                <a:avLst/>
              </a:prstGeom>
              <a:blipFill>
                <a:blip r:embed="rId4"/>
                <a:stretch>
                  <a:fillRect l="-245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A73EBD-21FA-DE4C-8CCD-F813DEC35C7C}"/>
                  </a:ext>
                </a:extLst>
              </p:cNvPr>
              <p:cNvSpPr txBox="1"/>
              <p:nvPr/>
            </p:nvSpPr>
            <p:spPr>
              <a:xfrm>
                <a:off x="2707386" y="58172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A73EBD-21FA-DE4C-8CCD-F813DEC35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386" y="5817244"/>
                <a:ext cx="2062103" cy="369332"/>
              </a:xfrm>
              <a:prstGeom prst="rect">
                <a:avLst/>
              </a:prstGeom>
              <a:blipFill>
                <a:blip r:embed="rId5"/>
                <a:stretch>
                  <a:fillRect l="-182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13984F-93AC-5D49-AB94-9318F8968D2B}"/>
                  </a:ext>
                </a:extLst>
              </p:cNvPr>
              <p:cNvSpPr txBox="1"/>
              <p:nvPr/>
            </p:nvSpPr>
            <p:spPr>
              <a:xfrm>
                <a:off x="9922017" y="58172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13984F-93AC-5D49-AB94-9318F8968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017" y="5817244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182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3AC4FC1F-0AFD-5148-B541-8E517E39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754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7A6B2-C10D-BD41-8DA7-F9163AE6971F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7A6B2-C10D-BD41-8DA7-F9163AE69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8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8EABA95-4E45-7C4F-B432-721EAE341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" y="1458925"/>
            <a:ext cx="2404814" cy="4159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6BDD96-F575-9A4E-A2C2-516C2C962558}"/>
                  </a:ext>
                </a:extLst>
              </p:cNvPr>
              <p:cNvSpPr txBox="1"/>
              <p:nvPr/>
            </p:nvSpPr>
            <p:spPr>
              <a:xfrm>
                <a:off x="5128448" y="58172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=0.634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6BDD96-F575-9A4E-A2C2-516C2C962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448" y="5817244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245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B88C39-0430-514A-91D8-8C4CB3AD8A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50" y="1458926"/>
            <a:ext cx="2404813" cy="4159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951B1-0F7C-D44B-8E27-5BD2350F36DA}"/>
                  </a:ext>
                </a:extLst>
              </p:cNvPr>
              <p:cNvSpPr txBox="1"/>
              <p:nvPr/>
            </p:nvSpPr>
            <p:spPr>
              <a:xfrm>
                <a:off x="7517204" y="58172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=0.734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951B1-0F7C-D44B-8E27-5BD2350F3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204" y="5817244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1840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E82789A-E784-2543-811E-728605F5B5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63" y="1458924"/>
            <a:ext cx="2404813" cy="41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BDC49D-DB41-974A-AE4F-738CED45B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91" y="1597446"/>
            <a:ext cx="2356578" cy="40762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82E5EC-B179-CE43-837D-8AD1319A5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754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43FA05-0851-5144-9E54-EB24B2FDAD97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43FA05-0851-5144-9E54-EB24B2FDA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3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E995CE-DA80-0E48-9779-20DAD3DD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7" y="1597446"/>
            <a:ext cx="2356577" cy="4076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2D3ED-7E4F-C348-9D99-F1B3847B6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14" y="1597446"/>
            <a:ext cx="2356577" cy="40762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0B117F-8018-7E4F-B3E3-1FE146016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746" y="1597446"/>
            <a:ext cx="2356576" cy="4076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B0A0EE-2C59-1446-92D5-551939CB8845}"/>
                  </a:ext>
                </a:extLst>
              </p:cNvPr>
              <p:cNvSpPr txBox="1"/>
              <p:nvPr/>
            </p:nvSpPr>
            <p:spPr>
              <a:xfrm>
                <a:off x="286324" y="58172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B0A0EE-2C59-1446-92D5-551939CB8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4" y="5817244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245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C47EFA-2BEE-E645-B1D7-39DD3769A767}"/>
                  </a:ext>
                </a:extLst>
              </p:cNvPr>
              <p:cNvSpPr txBox="1"/>
              <p:nvPr/>
            </p:nvSpPr>
            <p:spPr>
              <a:xfrm>
                <a:off x="2707386" y="58172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C47EFA-2BEE-E645-B1D7-39DD3769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386" y="5817244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182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A63699-84F9-3D4E-8DEC-8A5611E4228F}"/>
                  </a:ext>
                </a:extLst>
              </p:cNvPr>
              <p:cNvSpPr txBox="1"/>
              <p:nvPr/>
            </p:nvSpPr>
            <p:spPr>
              <a:xfrm>
                <a:off x="9696982" y="58172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A63699-84F9-3D4E-8DEC-8A5611E42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982" y="5817244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245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224F72-78A4-3B41-BB42-8A26BFC88B9A}"/>
                  </a:ext>
                </a:extLst>
              </p:cNvPr>
              <p:cNvSpPr txBox="1"/>
              <p:nvPr/>
            </p:nvSpPr>
            <p:spPr>
              <a:xfrm>
                <a:off x="5128448" y="58172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224F72-78A4-3B41-BB42-8A26BFC88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448" y="5817244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245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96D7C2-4919-674E-BE2F-1A6C3BE48F36}"/>
                  </a:ext>
                </a:extLst>
              </p:cNvPr>
              <p:cNvSpPr txBox="1"/>
              <p:nvPr/>
            </p:nvSpPr>
            <p:spPr>
              <a:xfrm>
                <a:off x="7340405" y="581234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96D7C2-4919-674E-BE2F-1A6C3BE48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405" y="5812340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184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834E9A13-AF8D-C745-8E13-9B7C7CD0EE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51" y="1597446"/>
            <a:ext cx="2359195" cy="40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30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CCC29D-7687-F243-B56E-5A16F64A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754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68616F-45AB-694E-B94C-B1EEF54D8921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68616F-45AB-694E-B94C-B1EEF54D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l="-1709" t="-3125" r="-170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89BC46D-CBFC-6B42-B01B-9A6EE0D48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9197"/>
            <a:ext cx="1880233" cy="3252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61CFEC-E57C-5646-93DD-4C536FD2A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33" y="1839197"/>
            <a:ext cx="1880233" cy="3252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3F4C44-6DB1-854A-9DDF-039CB095E7A3}"/>
                  </a:ext>
                </a:extLst>
              </p:cNvPr>
              <p:cNvSpPr txBox="1"/>
              <p:nvPr/>
            </p:nvSpPr>
            <p:spPr>
              <a:xfrm>
                <a:off x="0" y="509749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3F4C44-6DB1-854A-9DDF-039CB095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97496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4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7CE80-9EF0-2641-9212-226E352CA66A}"/>
                  </a:ext>
                </a:extLst>
              </p:cNvPr>
              <p:cNvSpPr txBox="1"/>
              <p:nvPr/>
            </p:nvSpPr>
            <p:spPr>
              <a:xfrm>
                <a:off x="1890723" y="509749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37CE80-9EF0-2641-9212-226E352CA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23" y="5097496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17C17E-DB7F-7247-B5BE-9AAD623A4F0D}"/>
                  </a:ext>
                </a:extLst>
              </p:cNvPr>
              <p:cNvSpPr txBox="1"/>
              <p:nvPr/>
            </p:nvSpPr>
            <p:spPr>
              <a:xfrm>
                <a:off x="3781446" y="50914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17C17E-DB7F-7247-B5BE-9AAD623A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46" y="5091492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CB055-B59B-FD48-8820-19C84EAF14EF}"/>
                  </a:ext>
                </a:extLst>
              </p:cNvPr>
              <p:cNvSpPr txBox="1"/>
              <p:nvPr/>
            </p:nvSpPr>
            <p:spPr>
              <a:xfrm>
                <a:off x="5672169" y="50854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CB055-B59B-FD48-8820-19C84EAF1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169" y="5085488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E5BBF30-BADC-FA4A-8390-799CA6798C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46" y="1839198"/>
            <a:ext cx="1880232" cy="32522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6AD6AF-805C-1643-B68F-B04707AB7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58" y="1839197"/>
            <a:ext cx="1876762" cy="3246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06260F-6F1E-B448-9146-BAB1D80B0E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10" y="1839198"/>
            <a:ext cx="1883706" cy="3258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C0DD71-D122-D94E-B0F7-B9054EAD38D1}"/>
                  </a:ext>
                </a:extLst>
              </p:cNvPr>
              <p:cNvSpPr txBox="1"/>
              <p:nvPr/>
            </p:nvSpPr>
            <p:spPr>
              <a:xfrm>
                <a:off x="7580400" y="507948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C0DD71-D122-D94E-B0F7-B9054EAD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400" y="5079484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67CF07D-72C5-6541-9A4C-20BB9D8899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23" y="1839197"/>
            <a:ext cx="1880234" cy="3252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166EC9-A39B-804C-AD4B-79231A65BE29}"/>
                  </a:ext>
                </a:extLst>
              </p:cNvPr>
              <p:cNvSpPr txBox="1"/>
              <p:nvPr/>
            </p:nvSpPr>
            <p:spPr>
              <a:xfrm>
                <a:off x="9514994" y="507948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166EC9-A39B-804C-AD4B-79231A65B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994" y="5079484"/>
                <a:ext cx="1945084" cy="369332"/>
              </a:xfrm>
              <a:prstGeom prst="rect">
                <a:avLst/>
              </a:prstGeom>
              <a:blipFill>
                <a:blip r:embed="rId14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1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4282B2-F8E9-3C43-BFCE-2BAE73B1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754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FE732A-CFB4-7244-9E18-C3074E88CEDE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FE732A-CFB4-7244-9E18-C3074E88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l="-1709" t="-3125" r="-170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65C05-2E18-5A4D-93B8-B74DA3E03DD9}"/>
                  </a:ext>
                </a:extLst>
              </p:cNvPr>
              <p:cNvSpPr txBox="1"/>
              <p:nvPr/>
            </p:nvSpPr>
            <p:spPr>
              <a:xfrm>
                <a:off x="-35934" y="475903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65C05-2E18-5A4D-93B8-B74DA3E0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34" y="4759035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6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D2A737-527C-494F-B3F7-7478F5715D59}"/>
                  </a:ext>
                </a:extLst>
              </p:cNvPr>
              <p:cNvSpPr txBox="1"/>
              <p:nvPr/>
            </p:nvSpPr>
            <p:spPr>
              <a:xfrm>
                <a:off x="1903905" y="475903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D2A737-527C-494F-B3F7-7478F5715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05" y="475903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03D2EA-A1B0-BB4B-BD25-CCC58A6C63D6}"/>
                  </a:ext>
                </a:extLst>
              </p:cNvPr>
              <p:cNvSpPr txBox="1"/>
              <p:nvPr/>
            </p:nvSpPr>
            <p:spPr>
              <a:xfrm>
                <a:off x="3753807" y="475903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03D2EA-A1B0-BB4B-BD25-CCC58A6C6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807" y="4759034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C52A7D-B055-F245-9871-56E2732D30E2}"/>
                  </a:ext>
                </a:extLst>
              </p:cNvPr>
              <p:cNvSpPr txBox="1"/>
              <p:nvPr/>
            </p:nvSpPr>
            <p:spPr>
              <a:xfrm>
                <a:off x="5691806" y="474846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C52A7D-B055-F245-9871-56E2732D3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806" y="4748464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F07E4-1632-4D42-9CA0-FF06356294A3}"/>
                  </a:ext>
                </a:extLst>
              </p:cNvPr>
              <p:cNvSpPr txBox="1"/>
              <p:nvPr/>
            </p:nvSpPr>
            <p:spPr>
              <a:xfrm>
                <a:off x="7707798" y="4722159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F07E4-1632-4D42-9CA0-FF0635629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798" y="4722159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2454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FD42DD-A49C-D549-8006-1DFE76CA40B8}"/>
                  </a:ext>
                </a:extLst>
              </p:cNvPr>
              <p:cNvSpPr txBox="1"/>
              <p:nvPr/>
            </p:nvSpPr>
            <p:spPr>
              <a:xfrm>
                <a:off x="9769901" y="4722159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FD42DD-A49C-D549-8006-1DFE76CA4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901" y="4722159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182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F5ABF58-1F11-DF46-AD51-11D306BE59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" y="1770087"/>
            <a:ext cx="1706668" cy="29520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5BB3C3-BD41-2D41-A1E8-3F6EF82E4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32" y="1770086"/>
            <a:ext cx="1706668" cy="29520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A08711-0576-C94B-867E-2903C0C730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89" y="1770086"/>
            <a:ext cx="1715971" cy="2968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7A8F2-C9EB-5A4A-94FE-3DFABBB699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17" y="1770087"/>
            <a:ext cx="1715083" cy="29666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A47017-9CAD-F048-A2D5-08EF057C62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32" y="1770086"/>
            <a:ext cx="1706666" cy="29520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235E59-4F51-1240-ADD5-8CC809178C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901" y="1770085"/>
            <a:ext cx="1706667" cy="295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7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BDFBA4-E360-2144-B530-9DF2440B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754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2A2608-6FD4-2041-A9C3-D2EF84FCCA91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2A2608-6FD4-2041-A9C3-D2EF84FCC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l="-1709" t="-3125" r="-170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7DFE33-3A11-5C4C-8087-2F2DF0F36522}"/>
                  </a:ext>
                </a:extLst>
              </p:cNvPr>
              <p:cNvSpPr txBox="1"/>
              <p:nvPr/>
            </p:nvSpPr>
            <p:spPr>
              <a:xfrm>
                <a:off x="-90048" y="5515563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7DFE33-3A11-5C4C-8087-2F2DF0F36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048" y="5515563"/>
                <a:ext cx="2062103" cy="369332"/>
              </a:xfrm>
              <a:prstGeom prst="rect">
                <a:avLst/>
              </a:prstGeom>
              <a:blipFill>
                <a:blip r:embed="rId3"/>
                <a:stretch>
                  <a:fillRect l="-246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2F495-07E1-734D-807B-7C946AFBF78B}"/>
                  </a:ext>
                </a:extLst>
              </p:cNvPr>
              <p:cNvSpPr txBox="1"/>
              <p:nvPr/>
            </p:nvSpPr>
            <p:spPr>
              <a:xfrm>
                <a:off x="1880194" y="553844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2F495-07E1-734D-807B-7C946AFB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194" y="5538445"/>
                <a:ext cx="2062103" cy="369332"/>
              </a:xfrm>
              <a:prstGeom prst="rect">
                <a:avLst/>
              </a:prstGeom>
              <a:blipFill>
                <a:blip r:embed="rId4"/>
                <a:stretch>
                  <a:fillRect l="-184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B114EC-A6FB-AA4D-A5CB-5BCAE2B362E2}"/>
                  </a:ext>
                </a:extLst>
              </p:cNvPr>
              <p:cNvSpPr txBox="1"/>
              <p:nvPr/>
            </p:nvSpPr>
            <p:spPr>
              <a:xfrm>
                <a:off x="4014788" y="55035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B114EC-A6FB-AA4D-A5CB-5BCAE2B36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788" y="5503574"/>
                <a:ext cx="2062103" cy="369332"/>
              </a:xfrm>
              <a:prstGeom prst="rect">
                <a:avLst/>
              </a:prstGeom>
              <a:blipFill>
                <a:blip r:embed="rId5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D39255-A05C-6F4D-90BD-6A7F6F4873E6}"/>
                  </a:ext>
                </a:extLst>
              </p:cNvPr>
              <p:cNvSpPr txBox="1"/>
              <p:nvPr/>
            </p:nvSpPr>
            <p:spPr>
              <a:xfrm>
                <a:off x="5985030" y="55035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D39255-A05C-6F4D-90BD-6A7F6F48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030" y="5503574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F47D4D-F0DD-BB49-9D40-16867752716D}"/>
                  </a:ext>
                </a:extLst>
              </p:cNvPr>
              <p:cNvSpPr txBox="1"/>
              <p:nvPr/>
            </p:nvSpPr>
            <p:spPr>
              <a:xfrm>
                <a:off x="7938653" y="551562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F47D4D-F0DD-BB49-9D40-16867752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53" y="5515621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A351C6-BA13-BA42-A427-F8E3D47E2548}"/>
                  </a:ext>
                </a:extLst>
              </p:cNvPr>
              <p:cNvSpPr txBox="1"/>
              <p:nvPr/>
            </p:nvSpPr>
            <p:spPr>
              <a:xfrm>
                <a:off x="9981386" y="55035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A351C6-BA13-BA42-A427-F8E3D47E2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386" y="5503574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64BBF7-7168-2044-A5E4-F1CC5DCD24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769"/>
            <a:ext cx="1972055" cy="3411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C0666B-E748-AA4E-AA7D-6B42A035B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26" y="2031209"/>
            <a:ext cx="1972055" cy="3411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69D5AA-8154-DB43-B867-CBB19AADC5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97" y="2012330"/>
            <a:ext cx="1972055" cy="3411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608FD-B191-AC45-B77E-CE433CD7A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68" y="2031209"/>
            <a:ext cx="1972055" cy="3411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35E08E-30CC-3143-8626-194637AB26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039" y="2031209"/>
            <a:ext cx="1982971" cy="34300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3D33B5-FFEB-4B41-B55E-F9FE5D5241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449" y="2031209"/>
            <a:ext cx="1981931" cy="34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0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366" y="152475"/>
            <a:ext cx="10515600" cy="942680"/>
          </a:xfrm>
        </p:spPr>
        <p:txBody>
          <a:bodyPr/>
          <a:lstStyle/>
          <a:p>
            <a:r>
              <a:rPr lang="en-US" dirty="0"/>
              <a:t>STM of </a:t>
            </a:r>
            <a:r>
              <a:rPr lang="en-US" sz="4000" dirty="0"/>
              <a:t>V</a:t>
            </a:r>
            <a:r>
              <a:rPr lang="en-US" sz="1800" dirty="0"/>
              <a:t>2</a:t>
            </a:r>
            <a:r>
              <a:rPr lang="en-US" sz="4000" dirty="0"/>
              <a:t>O</a:t>
            </a:r>
            <a:r>
              <a:rPr lang="en-US" sz="1800" dirty="0"/>
              <a:t>5</a:t>
            </a:r>
            <a:r>
              <a:rPr lang="en-US" dirty="0"/>
              <a:t> –clusters (as-deposited)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6" y="1720182"/>
            <a:ext cx="4989820" cy="49898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13" y="1720182"/>
            <a:ext cx="4985343" cy="49853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9572" y="1166450"/>
            <a:ext cx="2555123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/>
              <a:t>V</a:t>
            </a:r>
            <a:r>
              <a:rPr lang="en-US" sz="900" dirty="0"/>
              <a:t>2</a:t>
            </a:r>
            <a:r>
              <a:rPr lang="en-US" sz="1600" dirty="0"/>
              <a:t>O</a:t>
            </a:r>
            <a:r>
              <a:rPr lang="en-US" sz="900" dirty="0"/>
              <a:t>5</a:t>
            </a:r>
            <a:r>
              <a:rPr lang="en-US" sz="1600" dirty="0"/>
              <a:t> clusters on a-TiO</a:t>
            </a:r>
            <a:r>
              <a:rPr lang="en-US" sz="900" dirty="0"/>
              <a:t>2 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– evaporated from metal in O2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943" y="1095155"/>
            <a:ext cx="2235484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/>
              <a:t>V</a:t>
            </a:r>
            <a:r>
              <a:rPr lang="en-US" sz="900" dirty="0"/>
              <a:t>2</a:t>
            </a:r>
            <a:r>
              <a:rPr lang="en-US" sz="1600" dirty="0"/>
              <a:t>O</a:t>
            </a:r>
            <a:r>
              <a:rPr lang="en-US" sz="900" dirty="0"/>
              <a:t>5</a:t>
            </a:r>
            <a:r>
              <a:rPr lang="en-US" sz="1600" dirty="0"/>
              <a:t> clusters on a-TiO</a:t>
            </a:r>
            <a:r>
              <a:rPr lang="en-US" sz="900" dirty="0"/>
              <a:t>2 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– evaporated from powder</a:t>
            </a:r>
          </a:p>
        </p:txBody>
      </p:sp>
    </p:spTree>
    <p:extLst>
      <p:ext uri="{BB962C8B-B14F-4D97-AF65-F5344CB8AC3E}">
        <p14:creationId xmlns:p14="http://schemas.microsoft.com/office/powerpoint/2010/main" val="94023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DDB27D-77F2-BE4B-883C-00CEA6BD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881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37393C-2DE8-C449-9498-000F1490147D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37393C-2DE8-C449-9498-000F14901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l="-1709" t="-3125" r="-1709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9E04A1-6341-A74F-B213-FBCA0B541914}"/>
                  </a:ext>
                </a:extLst>
              </p:cNvPr>
              <p:cNvSpPr txBox="1"/>
              <p:nvPr/>
            </p:nvSpPr>
            <p:spPr>
              <a:xfrm>
                <a:off x="-47183" y="5296437"/>
                <a:ext cx="2053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I19: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9E04A1-6341-A74F-B213-FBCA0B541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3" y="5296437"/>
                <a:ext cx="2053478" cy="369332"/>
              </a:xfrm>
              <a:prstGeom prst="rect">
                <a:avLst/>
              </a:prstGeom>
              <a:blipFill>
                <a:blip r:embed="rId3"/>
                <a:stretch>
                  <a:fillRect l="-185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110617-A724-404A-B4FC-637092899B09}"/>
                  </a:ext>
                </a:extLst>
              </p:cNvPr>
              <p:cNvSpPr txBox="1"/>
              <p:nvPr/>
            </p:nvSpPr>
            <p:spPr>
              <a:xfrm>
                <a:off x="1954245" y="5285550"/>
                <a:ext cx="2053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110617-A724-404A-B4FC-637092899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245" y="5285550"/>
                <a:ext cx="2053478" cy="369332"/>
              </a:xfrm>
              <a:prstGeom prst="rect">
                <a:avLst/>
              </a:prstGeom>
              <a:blipFill>
                <a:blip r:embed="rId4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9DE3EB-7707-B042-BFC7-CC0035594663}"/>
                  </a:ext>
                </a:extLst>
              </p:cNvPr>
              <p:cNvSpPr txBox="1"/>
              <p:nvPr/>
            </p:nvSpPr>
            <p:spPr>
              <a:xfrm>
                <a:off x="3926667" y="5274663"/>
                <a:ext cx="2053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9DE3EB-7707-B042-BFC7-CC003559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667" y="5274663"/>
                <a:ext cx="2053478" cy="369332"/>
              </a:xfrm>
              <a:prstGeom prst="rect">
                <a:avLst/>
              </a:prstGeom>
              <a:blipFill>
                <a:blip r:embed="rId5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D73FE9-C179-2841-9DE4-557B8B57E5FC}"/>
                  </a:ext>
                </a:extLst>
              </p:cNvPr>
              <p:cNvSpPr txBox="1"/>
              <p:nvPr/>
            </p:nvSpPr>
            <p:spPr>
              <a:xfrm>
                <a:off x="5947952" y="5266677"/>
                <a:ext cx="2053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D73FE9-C179-2841-9DE4-557B8B57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52" y="5266677"/>
                <a:ext cx="2053478" cy="369332"/>
              </a:xfrm>
              <a:prstGeom prst="rect">
                <a:avLst/>
              </a:prstGeom>
              <a:blipFill>
                <a:blip r:embed="rId6"/>
                <a:stretch>
                  <a:fillRect l="-246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81CD9F-00C7-5242-A532-FFAEA88359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" y="1828800"/>
            <a:ext cx="1898602" cy="3284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D954EC-AE78-E24C-8E7B-28CC1A119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61" y="1859880"/>
            <a:ext cx="1898602" cy="3284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625D87-1EE5-C64A-A4DB-FAFB31AF48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67" y="1880764"/>
            <a:ext cx="1891954" cy="32725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BE6C25-16EA-9044-8D89-800CAF56B8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30" y="1859880"/>
            <a:ext cx="1877054" cy="32467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E4B91E-58EA-9A4A-A186-9AA331793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53" y="1848379"/>
            <a:ext cx="1883703" cy="325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8C4F96-864B-0D43-BF60-A915C1A3C13F}"/>
                  </a:ext>
                </a:extLst>
              </p:cNvPr>
              <p:cNvSpPr txBox="1"/>
              <p:nvPr/>
            </p:nvSpPr>
            <p:spPr>
              <a:xfrm>
                <a:off x="8001430" y="5238841"/>
                <a:ext cx="2053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8C4F96-864B-0D43-BF60-A915C1A3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430" y="5238841"/>
                <a:ext cx="2053478" cy="369332"/>
              </a:xfrm>
              <a:prstGeom prst="rect">
                <a:avLst/>
              </a:prstGeom>
              <a:blipFill>
                <a:blip r:embed="rId12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B905811-0C21-CC45-9AA6-819D0C143E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209" y="1823049"/>
            <a:ext cx="1883703" cy="325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55B078-1A96-384D-B9F8-C31816C5AFE9}"/>
                  </a:ext>
                </a:extLst>
              </p:cNvPr>
              <p:cNvSpPr txBox="1"/>
              <p:nvPr/>
            </p:nvSpPr>
            <p:spPr>
              <a:xfrm>
                <a:off x="10131321" y="5208155"/>
                <a:ext cx="2053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55B078-1A96-384D-B9F8-C31816C5A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321" y="5208155"/>
                <a:ext cx="2053478" cy="369332"/>
              </a:xfrm>
              <a:prstGeom prst="rect">
                <a:avLst/>
              </a:prstGeom>
              <a:blipFill>
                <a:blip r:embed="rId14"/>
                <a:stretch>
                  <a:fillRect l="-246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2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311619-4DE3-3947-A488-E06DE1DB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1125"/>
            <a:ext cx="638810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841FC9-46D7-AF4D-BDFB-2B0436122519}"/>
                  </a:ext>
                </a:extLst>
              </p:cNvPr>
              <p:cNvSpPr txBox="1"/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841FC9-46D7-AF4D-BDFB-2B0436122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6" y="940136"/>
                <a:ext cx="2957512" cy="391453"/>
              </a:xfrm>
              <a:prstGeom prst="rect">
                <a:avLst/>
              </a:prstGeom>
              <a:blipFill>
                <a:blip r:embed="rId2"/>
                <a:stretch>
                  <a:fillRect l="-1709" t="-3125" r="-170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08EAA6-D833-EC46-8A92-8271584AFBEE}"/>
                  </a:ext>
                </a:extLst>
              </p:cNvPr>
              <p:cNvSpPr txBox="1"/>
              <p:nvPr/>
            </p:nvSpPr>
            <p:spPr>
              <a:xfrm>
                <a:off x="1585980" y="5259947"/>
                <a:ext cx="206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=0.719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08EAA6-D833-EC46-8A92-8271584AF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80" y="5259947"/>
                <a:ext cx="2062103" cy="369332"/>
              </a:xfrm>
              <a:prstGeom prst="rect">
                <a:avLst/>
              </a:prstGeom>
              <a:blipFill>
                <a:blip r:embed="rId3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AB898B-F9E1-A141-8250-8287B195C77D}"/>
                  </a:ext>
                </a:extLst>
              </p:cNvPr>
              <p:cNvSpPr txBox="1"/>
              <p:nvPr/>
            </p:nvSpPr>
            <p:spPr>
              <a:xfrm>
                <a:off x="3648083" y="5259947"/>
                <a:ext cx="206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=0.954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AB898B-F9E1-A141-8250-8287B195C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83" y="5259947"/>
                <a:ext cx="2062103" cy="369332"/>
              </a:xfrm>
              <a:prstGeom prst="rect">
                <a:avLst/>
              </a:prstGeom>
              <a:blipFill>
                <a:blip r:embed="rId4"/>
                <a:stretch>
                  <a:fillRect l="-182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26CC8E-6179-4C45-8FCB-8FA1E8D5BB63}"/>
                  </a:ext>
                </a:extLst>
              </p:cNvPr>
              <p:cNvSpPr txBox="1"/>
              <p:nvPr/>
            </p:nvSpPr>
            <p:spPr>
              <a:xfrm>
                <a:off x="5647616" y="5275525"/>
                <a:ext cx="206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26CC8E-6179-4C45-8FCB-8FA1E8D5B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616" y="5275525"/>
                <a:ext cx="2062103" cy="369332"/>
              </a:xfrm>
              <a:prstGeom prst="rect">
                <a:avLst/>
              </a:prstGeom>
              <a:blipFill>
                <a:blip r:embed="rId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2D8269-53E9-1143-B538-24152FBE5F88}"/>
                  </a:ext>
                </a:extLst>
              </p:cNvPr>
              <p:cNvSpPr txBox="1"/>
              <p:nvPr/>
            </p:nvSpPr>
            <p:spPr>
              <a:xfrm>
                <a:off x="7709719" y="5275525"/>
                <a:ext cx="206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2D8269-53E9-1143-B538-24152FBE5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719" y="5275525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7845C3-E3B4-B34E-B868-72294A7D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80" y="1741493"/>
            <a:ext cx="1961213" cy="3392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CC481C-2F85-4842-AF6A-F48F41A45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08" y="1741494"/>
            <a:ext cx="1961212" cy="3392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03E166-66FE-D64F-8C7D-6C20B64DF4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83" y="1741493"/>
            <a:ext cx="1961213" cy="3392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6E7AF6-22EF-B34D-847A-41F25CBAEA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0" y="1741493"/>
            <a:ext cx="1961213" cy="33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56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B2B955B7-38AA-6346-A145-968A00DC8C1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92356" y="197910"/>
                <a:ext cx="807536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</a:t>
                </a:r>
                <a:r>
                  <a:rPr lang="da-DK" dirty="0"/>
                  <a:t>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B2B955B7-38AA-6346-A145-968A00DC8C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92356" y="197910"/>
                <a:ext cx="8075364" cy="752475"/>
              </a:xfrm>
              <a:blipFill>
                <a:blip r:embed="rId2"/>
                <a:stretch>
                  <a:fillRect l="-2673" t="-13333" r="-1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7541E6-4475-DC43-94D6-BEC27E454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" y="2071508"/>
            <a:ext cx="1959091" cy="388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F0DF1B-2FC6-E14B-96A9-F8BD3791B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15" y="2071509"/>
            <a:ext cx="1959091" cy="3885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14E3F3-901E-F84A-BD9D-0499818D0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64" y="2071509"/>
            <a:ext cx="1959090" cy="3885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86759-9238-4F4C-B8B5-E6C3C69B1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33" y="2071509"/>
            <a:ext cx="1959091" cy="3885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13D1C3-6949-5749-80F4-C553D175F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81" y="2071509"/>
            <a:ext cx="1959091" cy="3885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2153AA-5897-974E-BF18-7C0D55FFA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96" y="2071508"/>
            <a:ext cx="1959091" cy="388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8B9426-3951-E94A-8D72-5FF55E6D93F0}"/>
                  </a:ext>
                </a:extLst>
              </p:cNvPr>
              <p:cNvSpPr txBox="1"/>
              <p:nvPr/>
            </p:nvSpPr>
            <p:spPr>
              <a:xfrm>
                <a:off x="57024" y="6158994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8B9426-3951-E94A-8D72-5FF55E6D9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4" y="6158994"/>
                <a:ext cx="1869743" cy="369332"/>
              </a:xfrm>
              <a:prstGeom prst="rect">
                <a:avLst/>
              </a:prstGeom>
              <a:blipFill>
                <a:blip r:embed="rId9"/>
                <a:stretch>
                  <a:fillRect l="-201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8E15B-2B92-654E-AFCA-5A10B0FFE8F1}"/>
                  </a:ext>
                </a:extLst>
              </p:cNvPr>
              <p:cNvSpPr txBox="1"/>
              <p:nvPr/>
            </p:nvSpPr>
            <p:spPr>
              <a:xfrm>
                <a:off x="2030122" y="616344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68E15B-2B92-654E-AFCA-5A10B0FFE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122" y="6163446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1C2776-7964-B64F-9D54-F6B9C58BD049}"/>
                  </a:ext>
                </a:extLst>
              </p:cNvPr>
              <p:cNvSpPr txBox="1"/>
              <p:nvPr/>
            </p:nvSpPr>
            <p:spPr>
              <a:xfrm>
                <a:off x="6099872" y="612616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1C2776-7964-B64F-9D54-F6B9C58BD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872" y="6126168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61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E2C73A-DB0E-664F-8240-9992C52EE8E5}"/>
                  </a:ext>
                </a:extLst>
              </p:cNvPr>
              <p:cNvSpPr txBox="1"/>
              <p:nvPr/>
            </p:nvSpPr>
            <p:spPr>
              <a:xfrm>
                <a:off x="10267720" y="612616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=0.367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E2C73A-DB0E-664F-8240-9992C52EE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720" y="612616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7EE7A-84F1-B648-A8A0-3DA1899C25AF}"/>
                  </a:ext>
                </a:extLst>
              </p:cNvPr>
              <p:cNvSpPr txBox="1"/>
              <p:nvPr/>
            </p:nvSpPr>
            <p:spPr>
              <a:xfrm>
                <a:off x="8183796" y="616344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7EE7A-84F1-B648-A8A0-3DA1899C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796" y="6163446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D93763-26EA-2546-BB02-6273A825784F}"/>
                  </a:ext>
                </a:extLst>
              </p:cNvPr>
              <p:cNvSpPr txBox="1"/>
              <p:nvPr/>
            </p:nvSpPr>
            <p:spPr>
              <a:xfrm>
                <a:off x="4092507" y="616344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D93763-26EA-2546-BB02-6273A825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507" y="6163446"/>
                <a:ext cx="1945084" cy="369332"/>
              </a:xfrm>
              <a:prstGeom prst="rect">
                <a:avLst/>
              </a:prstGeom>
              <a:blipFill>
                <a:blip r:embed="rId14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85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312C03D-B2C4-8448-8F44-880D40433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92356" y="197910"/>
                <a:ext cx="807536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</a:t>
                </a:r>
                <a:r>
                  <a:rPr lang="da-DK" dirty="0"/>
                  <a:t>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312C03D-B2C4-8448-8F44-880D40433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92356" y="197910"/>
                <a:ext cx="8075364" cy="752475"/>
              </a:xfrm>
              <a:blipFill>
                <a:blip r:embed="rId2"/>
                <a:stretch>
                  <a:fillRect l="-2673" t="-13333" r="-1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A24DBD6-F131-664D-A451-01D82E232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66" y="1553379"/>
            <a:ext cx="2181335" cy="4325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0F7BF-84F4-4846-A03D-4972B393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27" y="1553379"/>
            <a:ext cx="2181335" cy="4325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9DE72B-CF9B-4A41-BC32-6922CF40F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73" y="1553379"/>
            <a:ext cx="2181336" cy="4325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6A986-4406-D244-A302-26478A582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13" y="1553379"/>
            <a:ext cx="2181336" cy="4325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407F4-53CC-624E-9420-888295EF1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0" y="1553379"/>
            <a:ext cx="2181335" cy="4325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CF9332-85A8-AE4D-AE80-90387AB73D55}"/>
                  </a:ext>
                </a:extLst>
              </p:cNvPr>
              <p:cNvSpPr txBox="1"/>
              <p:nvPr/>
            </p:nvSpPr>
            <p:spPr>
              <a:xfrm>
                <a:off x="850238" y="60267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CF9332-85A8-AE4D-AE80-90387AB73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8" y="6026792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D0FA0D-9D4F-2848-AE4A-B68FFA453008}"/>
                  </a:ext>
                </a:extLst>
              </p:cNvPr>
              <p:cNvSpPr txBox="1"/>
              <p:nvPr/>
            </p:nvSpPr>
            <p:spPr>
              <a:xfrm>
                <a:off x="2935977" y="603313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D0FA0D-9D4F-2848-AE4A-B68FFA453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977" y="6033133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02CFEF-75BB-8445-834B-C87AD74133B3}"/>
                  </a:ext>
                </a:extLst>
              </p:cNvPr>
              <p:cNvSpPr txBox="1"/>
              <p:nvPr/>
            </p:nvSpPr>
            <p:spPr>
              <a:xfrm>
                <a:off x="7543499" y="602679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02CFEF-75BB-8445-834B-C87AD741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499" y="6026792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87DD12-1867-5F4D-BA94-E70BA3235AD2}"/>
                  </a:ext>
                </a:extLst>
              </p:cNvPr>
              <p:cNvSpPr txBox="1"/>
              <p:nvPr/>
            </p:nvSpPr>
            <p:spPr>
              <a:xfrm>
                <a:off x="9790939" y="602679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=1.211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87DD12-1867-5F4D-BA94-E70BA323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939" y="6026792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184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E126DF-B4A9-964F-B514-7DB6D56C82AD}"/>
                  </a:ext>
                </a:extLst>
              </p:cNvPr>
              <p:cNvSpPr txBox="1"/>
              <p:nvPr/>
            </p:nvSpPr>
            <p:spPr>
              <a:xfrm>
                <a:off x="5183417" y="60267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E126DF-B4A9-964F-B514-7DB6D56C8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417" y="6026792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368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331FC70-0056-724E-A5A0-EB88BC7CAB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92356" y="197910"/>
                <a:ext cx="807536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</a:t>
                </a:r>
                <a:r>
                  <a:rPr lang="da-DK" dirty="0"/>
                  <a:t>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331FC70-0056-724E-A5A0-EB88BC7CA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92356" y="197910"/>
                <a:ext cx="8075364" cy="752475"/>
              </a:xfrm>
              <a:blipFill>
                <a:blip r:embed="rId2"/>
                <a:stretch>
                  <a:fillRect l="-2673" t="-13333" r="-1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312C5E-F820-D743-A1E8-B442E9BA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75" y="1475828"/>
            <a:ext cx="2163820" cy="429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71C91-5EB9-A740-8852-417DF6C87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84" y="1475828"/>
            <a:ext cx="2163821" cy="4291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E84C6-86E4-E949-A310-82AA2AEA1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13" y="1475828"/>
            <a:ext cx="2163821" cy="4291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5E0640-6C00-BA48-A889-BAAB98CDD9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39" y="1475829"/>
            <a:ext cx="2181336" cy="4325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99AAFA-2AAD-4C4F-B657-5421A66EBD63}"/>
                  </a:ext>
                </a:extLst>
              </p:cNvPr>
              <p:cNvSpPr txBox="1"/>
              <p:nvPr/>
            </p:nvSpPr>
            <p:spPr>
              <a:xfrm>
                <a:off x="1735736" y="591666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=1.237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99AAFA-2AAD-4C4F-B657-5421A66E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736" y="5916668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58C285-6966-DD41-947F-04A474E35E83}"/>
                  </a:ext>
                </a:extLst>
              </p:cNvPr>
              <p:cNvSpPr txBox="1"/>
              <p:nvPr/>
            </p:nvSpPr>
            <p:spPr>
              <a:xfrm>
                <a:off x="3930843" y="591666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=1.278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58C285-6966-DD41-947F-04A474E35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843" y="5916668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2C55C6-D2C7-8C4F-99D1-BF9C23E2E7C4}"/>
                  </a:ext>
                </a:extLst>
              </p:cNvPr>
              <p:cNvSpPr txBox="1"/>
              <p:nvPr/>
            </p:nvSpPr>
            <p:spPr>
              <a:xfrm>
                <a:off x="8469713" y="5916668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2C55C6-D2C7-8C4F-99D1-BF9C23E2E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713" y="5916668"/>
                <a:ext cx="1933863" cy="369332"/>
              </a:xfrm>
              <a:prstGeom prst="rect">
                <a:avLst/>
              </a:prstGeom>
              <a:blipFill>
                <a:blip r:embed="rId9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2510C0-D002-C94E-82B1-1C818742801A}"/>
                  </a:ext>
                </a:extLst>
              </p:cNvPr>
              <p:cNvSpPr txBox="1"/>
              <p:nvPr/>
            </p:nvSpPr>
            <p:spPr>
              <a:xfrm>
                <a:off x="6230038" y="5916668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2510C0-D002-C94E-82B1-1C8187428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038" y="5916668"/>
                <a:ext cx="1933863" cy="369332"/>
              </a:xfrm>
              <a:prstGeom prst="rect">
                <a:avLst/>
              </a:prstGeom>
              <a:blipFill>
                <a:blip r:embed="rId10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688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8C5D549-0000-A742-A182-D5A4959009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92356" y="197910"/>
                <a:ext cx="8075364" cy="1179477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</a:t>
                </a:r>
                <a:r>
                  <a:rPr lang="da-DK" dirty="0"/>
                  <a:t>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supercell</a:t>
                </a:r>
                <a:r>
                  <a:rPr lang="da-DK" dirty="0"/>
                  <a:t>) </a:t>
                </a:r>
                <a:br>
                  <a:rPr lang="da-DK" dirty="0"/>
                </a:br>
                <a:r>
                  <a:rPr lang="da-DK" dirty="0"/>
                  <a:t>Complete </a:t>
                </a:r>
                <a:r>
                  <a:rPr lang="da-DK" dirty="0" err="1"/>
                  <a:t>slab</a:t>
                </a:r>
                <a:r>
                  <a:rPr lang="da-DK" dirty="0"/>
                  <a:t> </a:t>
                </a:r>
                <a:r>
                  <a:rPr lang="da-DK" dirty="0" err="1"/>
                  <a:t>relax</a:t>
                </a:r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8C5D549-0000-A742-A182-D5A495900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92356" y="197910"/>
                <a:ext cx="8075364" cy="1179477"/>
              </a:xfrm>
              <a:blipFill>
                <a:blip r:embed="rId2"/>
                <a:stretch>
                  <a:fillRect l="-2673" t="-13978" r="-157" b="-2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30E3106-C019-6342-AD49-85ABFFFA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3" y="1401757"/>
            <a:ext cx="1900961" cy="377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D27C3-B33D-DB44-AF10-A19DE5FC7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56" y="1401757"/>
            <a:ext cx="1901683" cy="377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9161D-E763-3D4A-BBBC-FE989562C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01" y="1401757"/>
            <a:ext cx="1900961" cy="3775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0CE6E5-38E4-0E47-94C2-408338C1A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61" y="1401757"/>
            <a:ext cx="1900962" cy="3775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8399F3-8094-D34A-91F4-AAFFBD01BC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423" y="1401757"/>
            <a:ext cx="1900961" cy="3775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5CF086-1CBB-2A40-87EA-F01794C21CB9}"/>
                  </a:ext>
                </a:extLst>
              </p:cNvPr>
              <p:cNvSpPr txBox="1"/>
              <p:nvPr/>
            </p:nvSpPr>
            <p:spPr>
              <a:xfrm>
                <a:off x="680141" y="533335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5CF086-1CBB-2A40-87EA-F01794C2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1" y="5333356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EE5CF7-A421-9847-B689-7F7DA75C7402}"/>
                  </a:ext>
                </a:extLst>
              </p:cNvPr>
              <p:cNvSpPr txBox="1"/>
              <p:nvPr/>
            </p:nvSpPr>
            <p:spPr>
              <a:xfrm>
                <a:off x="2549884" y="533335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EE5CF7-A421-9847-B689-7F7DA75C7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84" y="5333356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B85F7B-FA09-DD42-855D-5C53FC5386B6}"/>
                  </a:ext>
                </a:extLst>
              </p:cNvPr>
              <p:cNvSpPr txBox="1"/>
              <p:nvPr/>
            </p:nvSpPr>
            <p:spPr>
              <a:xfrm>
                <a:off x="8322636" y="535322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B85F7B-FA09-DD42-855D-5C53FC538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636" y="5353226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84769C-CB99-B047-80A4-41271FF372D7}"/>
                  </a:ext>
                </a:extLst>
              </p:cNvPr>
              <p:cNvSpPr txBox="1"/>
              <p:nvPr/>
            </p:nvSpPr>
            <p:spPr>
              <a:xfrm>
                <a:off x="10205220" y="53297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84769C-CB99-B047-80A4-41271FF37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220" y="5329725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326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4CB771-7F96-854F-9D51-131F0D2461C0}"/>
                  </a:ext>
                </a:extLst>
              </p:cNvPr>
              <p:cNvSpPr txBox="1"/>
              <p:nvPr/>
            </p:nvSpPr>
            <p:spPr>
              <a:xfrm>
                <a:off x="6377552" y="53297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4CB771-7F96-854F-9D51-131F0D24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552" y="5329725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4C4A85B-833C-684A-B625-2EB0351FA9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40" y="1401757"/>
            <a:ext cx="1915267" cy="380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4D0FF-B23E-084D-BFAD-576C8E0D6FB7}"/>
                  </a:ext>
                </a:extLst>
              </p:cNvPr>
              <p:cNvSpPr txBox="1"/>
              <p:nvPr/>
            </p:nvSpPr>
            <p:spPr>
              <a:xfrm>
                <a:off x="4432468" y="5330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F4D0FF-B23E-084D-BFAD-576C8E0D6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468" y="5330714"/>
                <a:ext cx="1945084" cy="369332"/>
              </a:xfrm>
              <a:prstGeom prst="rect">
                <a:avLst/>
              </a:prstGeom>
              <a:blipFill>
                <a:blip r:embed="rId14"/>
                <a:stretch>
                  <a:fillRect l="-194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566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36E2F177-9B24-BF4B-817F-55C6AED781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197910"/>
                <a:ext cx="1014412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36E2F177-9B24-BF4B-817F-55C6AED78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197910"/>
                <a:ext cx="10144124" cy="752475"/>
              </a:xfrm>
              <a:blipFill>
                <a:blip r:embed="rId2"/>
                <a:stretch>
                  <a:fillRect l="-2125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CBD69-3425-9546-9382-FA82BEABBFA0}"/>
                  </a:ext>
                </a:extLst>
              </p:cNvPr>
              <p:cNvSpPr txBox="1"/>
              <p:nvPr/>
            </p:nvSpPr>
            <p:spPr>
              <a:xfrm>
                <a:off x="1128713" y="1068723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CBD69-3425-9546-9382-FA82BEAB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068723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54910D-4714-564F-8FF1-43D411B25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0" y="1828551"/>
            <a:ext cx="2141318" cy="4246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5EBC5A-201F-304C-8F4F-CCD36C52F1E9}"/>
                  </a:ext>
                </a:extLst>
              </p:cNvPr>
              <p:cNvSpPr txBox="1"/>
              <p:nvPr/>
            </p:nvSpPr>
            <p:spPr>
              <a:xfrm>
                <a:off x="279328" y="622954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5EBC5A-201F-304C-8F4F-CCD36C52F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28" y="6229547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BB194-E9A4-DF4A-AD89-3119CD850A1D}"/>
                  </a:ext>
                </a:extLst>
              </p:cNvPr>
              <p:cNvSpPr txBox="1"/>
              <p:nvPr/>
            </p:nvSpPr>
            <p:spPr>
              <a:xfrm>
                <a:off x="2486389" y="6245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BB194-E9A4-DF4A-AD89-3119CD850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389" y="6245728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2AD8B-1888-8D4D-B235-853FE8AB4E38}"/>
                  </a:ext>
                </a:extLst>
              </p:cNvPr>
              <p:cNvSpPr txBox="1"/>
              <p:nvPr/>
            </p:nvSpPr>
            <p:spPr>
              <a:xfrm>
                <a:off x="4693450" y="6245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2AD8B-1888-8D4D-B235-853FE8A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50" y="6245728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7F9B60-4009-7549-8685-D950D6436920}"/>
                  </a:ext>
                </a:extLst>
              </p:cNvPr>
              <p:cNvSpPr txBox="1"/>
              <p:nvPr/>
            </p:nvSpPr>
            <p:spPr>
              <a:xfrm>
                <a:off x="6900511" y="622954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7F9B60-4009-7549-8685-D950D643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511" y="6229547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8802A23-FE31-344F-B51B-740305A6E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55" y="1828551"/>
            <a:ext cx="2141318" cy="42464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69AF0-DFD8-C642-BD5A-23FA286D30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90" y="1828552"/>
            <a:ext cx="2141318" cy="42464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2E8526-C8AC-D54F-BA99-FC36E2A932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34" y="1828552"/>
            <a:ext cx="2141318" cy="4246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23D32-CEA2-1148-8E2C-8982172313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78" y="1828551"/>
            <a:ext cx="2141318" cy="4246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67E586-0CEC-7B48-B0D2-910EB6C609BC}"/>
                  </a:ext>
                </a:extLst>
              </p:cNvPr>
              <p:cNvSpPr txBox="1"/>
              <p:nvPr/>
            </p:nvSpPr>
            <p:spPr>
              <a:xfrm>
                <a:off x="9020312" y="6245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67E586-0CEC-7B48-B0D2-910EB6C6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312" y="6245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194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837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EC62D80-28F3-4E4C-9B28-BE6F1AABAD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232634"/>
                <a:ext cx="1014412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EC62D80-28F3-4E4C-9B28-BE6F1AABAD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232634"/>
                <a:ext cx="10144124" cy="752475"/>
              </a:xfrm>
              <a:blipFill>
                <a:blip r:embed="rId2"/>
                <a:stretch>
                  <a:fillRect l="-2125" t="-1147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EE1773-90C5-9F49-B1E2-C91687DF1688}"/>
                  </a:ext>
                </a:extLst>
              </p:cNvPr>
              <p:cNvSpPr txBox="1"/>
              <p:nvPr/>
            </p:nvSpPr>
            <p:spPr>
              <a:xfrm>
                <a:off x="1128713" y="1103447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EE1773-90C5-9F49-B1E2-C91687DF1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103447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0D282F-1D4D-8A4D-A9F2-598D3EEC4C94}"/>
                  </a:ext>
                </a:extLst>
              </p:cNvPr>
              <p:cNvSpPr txBox="1"/>
              <p:nvPr/>
            </p:nvSpPr>
            <p:spPr>
              <a:xfrm>
                <a:off x="2999379" y="6283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0D282F-1D4D-8A4D-A9F2-598D3EEC4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79" y="6283788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24F047-6F3B-3244-BF7B-268FB97358E7}"/>
                  </a:ext>
                </a:extLst>
              </p:cNvPr>
              <p:cNvSpPr txBox="1"/>
              <p:nvPr/>
            </p:nvSpPr>
            <p:spPr>
              <a:xfrm>
                <a:off x="5349962" y="630061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24F047-6F3B-3244-BF7B-268FB9735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962" y="6300613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76CB6E-1C3F-A444-8871-394DBC5FD7E1}"/>
                  </a:ext>
                </a:extLst>
              </p:cNvPr>
              <p:cNvSpPr txBox="1"/>
              <p:nvPr/>
            </p:nvSpPr>
            <p:spPr>
              <a:xfrm>
                <a:off x="7586219" y="627180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76CB6E-1C3F-A444-8871-394DBC5FD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19" y="6271805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70D2BD-CB50-6E49-8B3C-F0256EB38598}"/>
                  </a:ext>
                </a:extLst>
              </p:cNvPr>
              <p:cNvSpPr txBox="1"/>
              <p:nvPr/>
            </p:nvSpPr>
            <p:spPr>
              <a:xfrm>
                <a:off x="9898440" y="624906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=0.273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70D2BD-CB50-6E49-8B3C-F0256EB3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440" y="6249064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1829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CE6E9CE-DEDA-B942-AD74-48955E52B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27" y="1598032"/>
            <a:ext cx="2303988" cy="4569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FC2610-1841-6A4B-9DBC-4BEEEAB360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16" y="1613239"/>
            <a:ext cx="2296320" cy="45538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2F9411-398F-704E-BECD-3AA0B13BD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236" y="1613239"/>
            <a:ext cx="2296320" cy="4553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A827E9-D3D0-CA4E-9EE6-923288E6A8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557" y="1613239"/>
            <a:ext cx="2296320" cy="455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3C4A62-B952-8E43-B1DF-F3B4C7F7B1B0}"/>
                  </a:ext>
                </a:extLst>
              </p:cNvPr>
              <p:cNvSpPr txBox="1"/>
              <p:nvPr/>
            </p:nvSpPr>
            <p:spPr>
              <a:xfrm>
                <a:off x="687158" y="625199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3C4A62-B952-8E43-B1DF-F3B4C7F7B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8" y="6251991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7B38A698-C348-F544-B756-2D4015A366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6" y="1611621"/>
            <a:ext cx="2297136" cy="45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01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4A28E4E-A4B4-824C-9CE7-D7A628403A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232634"/>
                <a:ext cx="1014412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4A28E4E-A4B4-824C-9CE7-D7A628403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232634"/>
                <a:ext cx="10144124" cy="752475"/>
              </a:xfrm>
              <a:blipFill>
                <a:blip r:embed="rId2"/>
                <a:stretch>
                  <a:fillRect l="-2125" t="-1147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10A719-6AAD-ED45-9C1E-71718CDC90B7}"/>
                  </a:ext>
                </a:extLst>
              </p:cNvPr>
              <p:cNvSpPr txBox="1"/>
              <p:nvPr/>
            </p:nvSpPr>
            <p:spPr>
              <a:xfrm>
                <a:off x="1128713" y="1103447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10A719-6AAD-ED45-9C1E-71718CDC9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103447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D06127-ACAC-9740-A112-7AF25A551448}"/>
                  </a:ext>
                </a:extLst>
              </p:cNvPr>
              <p:cNvSpPr txBox="1"/>
              <p:nvPr/>
            </p:nvSpPr>
            <p:spPr>
              <a:xfrm>
                <a:off x="3105437" y="61966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D06127-ACAC-9740-A112-7AF25A55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37" y="6196610"/>
                <a:ext cx="2062103" cy="369332"/>
              </a:xfrm>
              <a:prstGeom prst="rect">
                <a:avLst/>
              </a:prstGeom>
              <a:blipFill>
                <a:blip r:embed="rId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0CC88-9DF5-374A-84E2-080906525F80}"/>
                  </a:ext>
                </a:extLst>
              </p:cNvPr>
              <p:cNvSpPr txBox="1"/>
              <p:nvPr/>
            </p:nvSpPr>
            <p:spPr>
              <a:xfrm>
                <a:off x="5441607" y="61966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=0.334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0CC88-9DF5-374A-84E2-080906525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07" y="6196610"/>
                <a:ext cx="2062103" cy="369332"/>
              </a:xfrm>
              <a:prstGeom prst="rect">
                <a:avLst/>
              </a:prstGeom>
              <a:blipFill>
                <a:blip r:embed="rId5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4C74FA-49B8-6746-910D-2F2FE293D573}"/>
                  </a:ext>
                </a:extLst>
              </p:cNvPr>
              <p:cNvSpPr txBox="1"/>
              <p:nvPr/>
            </p:nvSpPr>
            <p:spPr>
              <a:xfrm>
                <a:off x="7643349" y="61966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4C74FA-49B8-6746-910D-2F2FE293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49" y="6196610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63559A-A220-3940-9974-C765949EBDB3}"/>
                  </a:ext>
                </a:extLst>
              </p:cNvPr>
              <p:cNvSpPr txBox="1"/>
              <p:nvPr/>
            </p:nvSpPr>
            <p:spPr>
              <a:xfrm>
                <a:off x="9824064" y="61966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63559A-A220-3940-9974-C765949E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064" y="6196610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8C688C1-8222-C242-A41B-FE2CCF0EC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82" y="1613238"/>
            <a:ext cx="2180715" cy="432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978D8-9CD0-E440-9F9F-52AE2269B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72" y="1613238"/>
            <a:ext cx="2180715" cy="43245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515FE8-22F5-794E-ACC4-BA81429E4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62" y="1613239"/>
            <a:ext cx="2180715" cy="4324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86C40B-BD95-054C-8C93-C11D133D2E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52" y="1613239"/>
            <a:ext cx="2180715" cy="4324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9BF825-BAEB-FD4F-AC4F-34D56A811E63}"/>
                  </a:ext>
                </a:extLst>
              </p:cNvPr>
              <p:cNvSpPr txBox="1"/>
              <p:nvPr/>
            </p:nvSpPr>
            <p:spPr>
              <a:xfrm>
                <a:off x="903695" y="61966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9BF825-BAEB-FD4F-AC4F-34D56A811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95" y="6196610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A0E7C01-2A1E-5140-919A-F6F88D5780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8" y="1613239"/>
            <a:ext cx="2180716" cy="43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077CE5-56D4-464E-93C8-F2B47F3B35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232634"/>
                <a:ext cx="1014412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077CE5-56D4-464E-93C8-F2B47F3B3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232634"/>
                <a:ext cx="10144124" cy="752475"/>
              </a:xfrm>
              <a:blipFill>
                <a:blip r:embed="rId2"/>
                <a:stretch>
                  <a:fillRect l="-2125" t="-1147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A4D71-F82D-2D49-BBD7-631F155CB2D9}"/>
                  </a:ext>
                </a:extLst>
              </p:cNvPr>
              <p:cNvSpPr txBox="1"/>
              <p:nvPr/>
            </p:nvSpPr>
            <p:spPr>
              <a:xfrm>
                <a:off x="1128713" y="1103447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A4D71-F82D-2D49-BBD7-631F155CB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103447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79350-CFEB-2F4E-8637-576242614EA4}"/>
                  </a:ext>
                </a:extLst>
              </p:cNvPr>
              <p:cNvSpPr txBox="1"/>
              <p:nvPr/>
            </p:nvSpPr>
            <p:spPr>
              <a:xfrm>
                <a:off x="3753619" y="609046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79350-CFEB-2F4E-8637-576242614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19" y="6090460"/>
                <a:ext cx="2062103" cy="369332"/>
              </a:xfrm>
              <a:prstGeom prst="rect">
                <a:avLst/>
              </a:prstGeom>
              <a:blipFill>
                <a:blip r:embed="rId4"/>
                <a:stretch>
                  <a:fillRect l="-2454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991AC6-7B91-8946-9884-9461575F6C37}"/>
                  </a:ext>
                </a:extLst>
              </p:cNvPr>
              <p:cNvSpPr txBox="1"/>
              <p:nvPr/>
            </p:nvSpPr>
            <p:spPr>
              <a:xfrm>
                <a:off x="6089789" y="609046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=0.622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991AC6-7B91-8946-9884-9461575F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789" y="6090460"/>
                <a:ext cx="2062103" cy="369332"/>
              </a:xfrm>
              <a:prstGeom prst="rect">
                <a:avLst/>
              </a:prstGeom>
              <a:blipFill>
                <a:blip r:embed="rId5"/>
                <a:stretch>
                  <a:fillRect l="-3086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FE7868-B4A3-9640-BFAB-AB7A6F1E5B72}"/>
                  </a:ext>
                </a:extLst>
              </p:cNvPr>
              <p:cNvSpPr txBox="1"/>
              <p:nvPr/>
            </p:nvSpPr>
            <p:spPr>
              <a:xfrm>
                <a:off x="8291531" y="609046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FE7868-B4A3-9640-BFAB-AB7A6F1E5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531" y="6090460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2454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698FDE-8F8E-6344-905B-B1AAC0667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80" y="1613239"/>
            <a:ext cx="2175531" cy="4314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931F4E-DF5B-724C-9231-3248B3CE0A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61" y="1613239"/>
            <a:ext cx="2175531" cy="4314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2A5A5D-E9FB-2844-BF9C-86340DDD7D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42" y="1613239"/>
            <a:ext cx="2175531" cy="4314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683387-7487-1046-A1EA-60E8E052A744}"/>
                  </a:ext>
                </a:extLst>
              </p:cNvPr>
              <p:cNvSpPr txBox="1"/>
              <p:nvPr/>
            </p:nvSpPr>
            <p:spPr>
              <a:xfrm>
                <a:off x="1691516" y="609046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683387-7487-1046-A1EA-60E8E052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516" y="6090460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182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010D99-F00B-4642-8C4D-56490164B1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65" y="1613239"/>
            <a:ext cx="2180715" cy="43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67"/>
            <a:ext cx="10515600" cy="1325563"/>
          </a:xfrm>
        </p:spPr>
        <p:txBody>
          <a:bodyPr/>
          <a:lstStyle/>
          <a:p>
            <a:r>
              <a:rPr lang="en-US" dirty="0"/>
              <a:t>Structural models</a:t>
            </a: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3" y="1082995"/>
            <a:ext cx="3742046" cy="4926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8" t="51301" r="2923" b="-334"/>
          <a:stretch/>
        </p:blipFill>
        <p:spPr>
          <a:xfrm rot="12627869">
            <a:off x="6750264" y="3110479"/>
            <a:ext cx="3004848" cy="3004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0640" t="12065" r="12852" b="43874"/>
          <a:stretch/>
        </p:blipFill>
        <p:spPr>
          <a:xfrm rot="10800000">
            <a:off x="6635131" y="1353585"/>
            <a:ext cx="2998047" cy="22708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933267" y="5918200"/>
            <a:ext cx="1405466" cy="54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6982688" y="2784154"/>
            <a:ext cx="142355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964598" y="1931499"/>
            <a:ext cx="140546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406245" y="2287099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64598" y="1931499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93470" y="5357593"/>
            <a:ext cx="142355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75380" y="4504938"/>
            <a:ext cx="140546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417027" y="4860538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75380" y="4504938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3470" y="4510714"/>
            <a:ext cx="142355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75380" y="3658059"/>
            <a:ext cx="140546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417027" y="4013659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75380" y="3658059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82688" y="1935650"/>
            <a:ext cx="142355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964598" y="1082995"/>
            <a:ext cx="140546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06245" y="1438595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64598" y="1082995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2645" y="4439986"/>
                <a:ext cx="1210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645" y="4439986"/>
                <a:ext cx="121073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954178" y="2224645"/>
                <a:ext cx="1210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178" y="2224645"/>
                <a:ext cx="121073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162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B09FD75-A0EF-3349-927F-23012260E5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197910"/>
                <a:ext cx="10144124" cy="959558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supercell</a:t>
                </a:r>
                <a:r>
                  <a:rPr lang="da-DK" dirty="0"/>
                  <a:t>)</a:t>
                </a:r>
                <a:br>
                  <a:rPr lang="da-DK" dirty="0"/>
                </a:br>
                <a:r>
                  <a:rPr lang="da-DK" dirty="0"/>
                  <a:t>Complete </a:t>
                </a:r>
                <a:r>
                  <a:rPr lang="da-DK" dirty="0" err="1"/>
                  <a:t>Slab</a:t>
                </a:r>
                <a:r>
                  <a:rPr lang="da-DK" dirty="0"/>
                  <a:t> </a:t>
                </a:r>
                <a:r>
                  <a:rPr lang="da-DK" dirty="0" err="1"/>
                  <a:t>Relax</a:t>
                </a:r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B09FD75-A0EF-3349-927F-23012260E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197910"/>
                <a:ext cx="10144124" cy="959558"/>
              </a:xfrm>
              <a:blipFill>
                <a:blip r:embed="rId2"/>
                <a:stretch>
                  <a:fillRect l="-2125" t="-27632" b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30626-8CA7-4D47-BAD2-4586B86ACBEC}"/>
                  </a:ext>
                </a:extLst>
              </p:cNvPr>
              <p:cNvSpPr txBox="1"/>
              <p:nvPr/>
            </p:nvSpPr>
            <p:spPr>
              <a:xfrm>
                <a:off x="1128713" y="1253919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30626-8CA7-4D47-BAD2-4586B86A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253919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117E5-3BC3-4A4B-AA4C-D98081000D2D}"/>
                  </a:ext>
                </a:extLst>
              </p:cNvPr>
              <p:cNvSpPr txBox="1"/>
              <p:nvPr/>
            </p:nvSpPr>
            <p:spPr>
              <a:xfrm>
                <a:off x="254642" y="5691466"/>
                <a:ext cx="19524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117E5-3BC3-4A4B-AA4C-D98081000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2" y="5691466"/>
                <a:ext cx="1952417" cy="369332"/>
              </a:xfrm>
              <a:prstGeom prst="rect">
                <a:avLst/>
              </a:prstGeom>
              <a:blipFill>
                <a:blip r:embed="rId4"/>
                <a:stretch>
                  <a:fillRect l="-258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91AC78-A271-F947-8ECF-C7D98364C16A}"/>
                  </a:ext>
                </a:extLst>
              </p:cNvPr>
              <p:cNvSpPr txBox="1"/>
              <p:nvPr/>
            </p:nvSpPr>
            <p:spPr>
              <a:xfrm>
                <a:off x="2217776" y="5733429"/>
                <a:ext cx="197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91AC78-A271-F947-8ECF-C7D98364C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776" y="5733429"/>
                <a:ext cx="1977485" cy="369332"/>
              </a:xfrm>
              <a:prstGeom prst="rect">
                <a:avLst/>
              </a:prstGeom>
              <a:blipFill>
                <a:blip r:embed="rId5"/>
                <a:stretch>
                  <a:fillRect l="-256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359B3-EF24-4F4A-BEE7-95F0959D1F1E}"/>
                  </a:ext>
                </a:extLst>
              </p:cNvPr>
              <p:cNvSpPr txBox="1"/>
              <p:nvPr/>
            </p:nvSpPr>
            <p:spPr>
              <a:xfrm>
                <a:off x="4247315" y="5721782"/>
                <a:ext cx="197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359B3-EF24-4F4A-BEE7-95F0959D1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315" y="5721782"/>
                <a:ext cx="1977485" cy="369332"/>
              </a:xfrm>
              <a:prstGeom prst="rect">
                <a:avLst/>
              </a:prstGeom>
              <a:blipFill>
                <a:blip r:embed="rId6"/>
                <a:stretch>
                  <a:fillRect l="-191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CCB88E-51A2-3245-87F1-E4E0E2CC5414}"/>
                  </a:ext>
                </a:extLst>
              </p:cNvPr>
              <p:cNvSpPr txBox="1"/>
              <p:nvPr/>
            </p:nvSpPr>
            <p:spPr>
              <a:xfrm>
                <a:off x="6163945" y="5749343"/>
                <a:ext cx="2120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CCB88E-51A2-3245-87F1-E4E0E2CC5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945" y="5749343"/>
                <a:ext cx="2120547" cy="369332"/>
              </a:xfrm>
              <a:prstGeom prst="rect">
                <a:avLst/>
              </a:prstGeom>
              <a:blipFill>
                <a:blip r:embed="rId7"/>
                <a:stretch>
                  <a:fillRect l="-178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615F1-640E-F642-BCF2-5BF342D33589}"/>
                  </a:ext>
                </a:extLst>
              </p:cNvPr>
              <p:cNvSpPr txBox="1"/>
              <p:nvPr/>
            </p:nvSpPr>
            <p:spPr>
              <a:xfrm>
                <a:off x="8152147" y="5759167"/>
                <a:ext cx="197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615F1-640E-F642-BCF2-5BF342D3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47" y="5759167"/>
                <a:ext cx="1977485" cy="369332"/>
              </a:xfrm>
              <a:prstGeom prst="rect">
                <a:avLst/>
              </a:prstGeom>
              <a:blipFill>
                <a:blip r:embed="rId8"/>
                <a:stretch>
                  <a:fillRect l="-25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95C099-05FB-424A-88C8-158DC58DD803}"/>
                  </a:ext>
                </a:extLst>
              </p:cNvPr>
              <p:cNvSpPr txBox="1"/>
              <p:nvPr/>
            </p:nvSpPr>
            <p:spPr>
              <a:xfrm>
                <a:off x="10129632" y="5714616"/>
                <a:ext cx="197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95C099-05FB-424A-88C8-158DC58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632" y="5714616"/>
                <a:ext cx="1977485" cy="369332"/>
              </a:xfrm>
              <a:prstGeom prst="rect">
                <a:avLst/>
              </a:prstGeom>
              <a:blipFill>
                <a:blip r:embed="rId9"/>
                <a:stretch>
                  <a:fillRect l="-256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25E8E9-952B-9746-B2ED-52AFF3F85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3" y="1877883"/>
            <a:ext cx="1924427" cy="38216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427EF2-66DF-C343-9FE6-58D00C272D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61" y="1894885"/>
            <a:ext cx="1939031" cy="3850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DAEAE2-DFC3-F743-BDB4-09BEDC749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46" y="1894885"/>
            <a:ext cx="1915865" cy="38046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7AC3B8-940F-4442-A591-57B204BF36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11" y="1872659"/>
            <a:ext cx="1919474" cy="38118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1CDC08-407A-4B47-9D33-BEE704BC55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76" y="1880749"/>
            <a:ext cx="1922984" cy="38188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2C476D-351E-E140-9899-CC2ADE8B4B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093" y="1872660"/>
            <a:ext cx="1912207" cy="37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5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294CE27-EDBF-F447-B953-98FBFA9EBE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197910"/>
                <a:ext cx="10144124" cy="959558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supercell</a:t>
                </a:r>
                <a:r>
                  <a:rPr lang="da-DK" dirty="0"/>
                  <a:t>)</a:t>
                </a:r>
                <a:br>
                  <a:rPr lang="da-DK" dirty="0"/>
                </a:br>
                <a:r>
                  <a:rPr lang="da-DK" dirty="0"/>
                  <a:t>Complete </a:t>
                </a:r>
                <a:r>
                  <a:rPr lang="da-DK" dirty="0" err="1"/>
                  <a:t>Slab</a:t>
                </a:r>
                <a:r>
                  <a:rPr lang="da-DK" dirty="0"/>
                  <a:t> </a:t>
                </a:r>
                <a:r>
                  <a:rPr lang="da-DK" dirty="0" err="1"/>
                  <a:t>Relax</a:t>
                </a:r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294CE27-EDBF-F447-B953-98FBFA9EB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197910"/>
                <a:ext cx="10144124" cy="959558"/>
              </a:xfrm>
              <a:blipFill>
                <a:blip r:embed="rId2"/>
                <a:stretch>
                  <a:fillRect l="-2125" t="-27632" b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1D17B5-3D83-8041-9009-4A2CB50392FE}"/>
                  </a:ext>
                </a:extLst>
              </p:cNvPr>
              <p:cNvSpPr txBox="1"/>
              <p:nvPr/>
            </p:nvSpPr>
            <p:spPr>
              <a:xfrm>
                <a:off x="1128713" y="1253919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1D17B5-3D83-8041-9009-4A2CB503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253919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7D31731-967C-BE42-B9DD-A37663DD9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3" y="1936859"/>
            <a:ext cx="2070076" cy="4110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1C924F-3819-7F43-AF6B-8841247D6B32}"/>
                  </a:ext>
                </a:extLst>
              </p:cNvPr>
              <p:cNvSpPr txBox="1"/>
              <p:nvPr/>
            </p:nvSpPr>
            <p:spPr>
              <a:xfrm>
                <a:off x="450863" y="6154593"/>
                <a:ext cx="1977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1C924F-3819-7F43-AF6B-8841247D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63" y="6154593"/>
                <a:ext cx="1977485" cy="369332"/>
              </a:xfrm>
              <a:prstGeom prst="rect">
                <a:avLst/>
              </a:prstGeom>
              <a:blipFill>
                <a:blip r:embed="rId5"/>
                <a:stretch>
                  <a:fillRect l="-322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231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1C29EE9-99BD-3245-9559-2DE6898FF5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197910"/>
                <a:ext cx="1014412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+ 2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1C29EE9-99BD-3245-9559-2DE6898FF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197910"/>
                <a:ext cx="10144124" cy="752475"/>
              </a:xfrm>
              <a:blipFill>
                <a:blip r:embed="rId2"/>
                <a:stretch>
                  <a:fillRect l="-2125" t="-13333" r="-6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CF2507-6861-D747-9D6F-40483B3B72E3}"/>
                  </a:ext>
                </a:extLst>
              </p:cNvPr>
              <p:cNvSpPr txBox="1"/>
              <p:nvPr/>
            </p:nvSpPr>
            <p:spPr>
              <a:xfrm>
                <a:off x="1128713" y="1068723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CF2507-6861-D747-9D6F-40483B3B7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068723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515F09-FFD6-3749-B218-E1D8BA055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3" y="1741675"/>
            <a:ext cx="2003186" cy="3978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FEFAF-A144-8E4D-8E6E-B75B597A0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01" y="1741675"/>
            <a:ext cx="1995038" cy="3961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83C2D2-A783-8949-B0FD-D6F4E7E6D3C8}"/>
                  </a:ext>
                </a:extLst>
              </p:cNvPr>
              <p:cNvSpPr txBox="1"/>
              <p:nvPr/>
            </p:nvSpPr>
            <p:spPr>
              <a:xfrm>
                <a:off x="-7233" y="619744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83C2D2-A783-8949-B0FD-D6F4E7E6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33" y="6197446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96D30C-E458-5D47-8B36-F6DC79872BBA}"/>
                  </a:ext>
                </a:extLst>
              </p:cNvPr>
              <p:cNvSpPr txBox="1"/>
              <p:nvPr/>
            </p:nvSpPr>
            <p:spPr>
              <a:xfrm>
                <a:off x="2025284" y="619744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96D30C-E458-5D47-8B36-F6DC7987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284" y="619744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C5C1EF7-B994-B94E-826D-7C48C27CF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35" y="1822581"/>
            <a:ext cx="1986890" cy="3945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8201A8-B940-2342-9975-90C4FD08336F}"/>
                  </a:ext>
                </a:extLst>
              </p:cNvPr>
              <p:cNvSpPr txBox="1"/>
              <p:nvPr/>
            </p:nvSpPr>
            <p:spPr>
              <a:xfrm>
                <a:off x="6110941" y="622261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8201A8-B940-2342-9975-90C4FD08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941" y="6222619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F9E25E7-64FF-DC4D-A455-15458A8A2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46" y="1822581"/>
            <a:ext cx="1978742" cy="3929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18DA8-E2D2-C149-BDB5-BB84F3415C01}"/>
                  </a:ext>
                </a:extLst>
              </p:cNvPr>
              <p:cNvSpPr txBox="1"/>
              <p:nvPr/>
            </p:nvSpPr>
            <p:spPr>
              <a:xfrm>
                <a:off x="8105446" y="622261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18DA8-E2D2-C149-BDB5-BB84F3415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446" y="6222619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8E7CBE73-A39E-374B-8080-CDFF6C370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211" y="1790219"/>
            <a:ext cx="1995038" cy="3961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A8F3C9-9FF3-3546-8C24-6178FC9B963C}"/>
                  </a:ext>
                </a:extLst>
              </p:cNvPr>
              <p:cNvSpPr txBox="1"/>
              <p:nvPr/>
            </p:nvSpPr>
            <p:spPr>
              <a:xfrm>
                <a:off x="10109165" y="61918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A8F3C9-9FF3-3546-8C24-6178FC9B9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165" y="6191827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D1361F1-4BDF-C845-B586-8E9E536924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759" y="1822581"/>
            <a:ext cx="1986891" cy="3945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F098DB-8B02-9B45-A2D9-D32B6330FB32}"/>
                  </a:ext>
                </a:extLst>
              </p:cNvPr>
              <p:cNvSpPr txBox="1"/>
              <p:nvPr/>
            </p:nvSpPr>
            <p:spPr>
              <a:xfrm>
                <a:off x="3991271" y="622261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F098DB-8B02-9B45-A2D9-D32B6330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1" y="6222619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186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E370778-BB78-814E-92A3-DF13DA8B34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197910"/>
                <a:ext cx="1014412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+ 2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E370778-BB78-814E-92A3-DF13DA8B3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197910"/>
                <a:ext cx="10144124" cy="752475"/>
              </a:xfrm>
              <a:blipFill>
                <a:blip r:embed="rId2"/>
                <a:stretch>
                  <a:fillRect l="-2125" t="-13333" r="-6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A1899-AE43-5144-8CA4-B191EE301A93}"/>
                  </a:ext>
                </a:extLst>
              </p:cNvPr>
              <p:cNvSpPr txBox="1"/>
              <p:nvPr/>
            </p:nvSpPr>
            <p:spPr>
              <a:xfrm>
                <a:off x="1128713" y="1068723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A1899-AE43-5144-8CA4-B191EE301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068723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62A188D-623B-DB46-9136-3EBB15FD9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19" y="1850391"/>
            <a:ext cx="2005790" cy="3983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4DC0C5-426B-9141-81CA-8BEA2F0CC7FF}"/>
                  </a:ext>
                </a:extLst>
              </p:cNvPr>
              <p:cNvSpPr txBox="1"/>
              <p:nvPr/>
            </p:nvSpPr>
            <p:spPr>
              <a:xfrm>
                <a:off x="2059979" y="588658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4DC0C5-426B-9141-81CA-8BEA2F0C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979" y="5886584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F4652AC-D31B-2D4D-B9EE-52D209ED5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43" y="1850392"/>
            <a:ext cx="2005790" cy="3983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582703-B4E2-2840-AFB1-D61D655FCF17}"/>
                  </a:ext>
                </a:extLst>
              </p:cNvPr>
              <p:cNvSpPr txBox="1"/>
              <p:nvPr/>
            </p:nvSpPr>
            <p:spPr>
              <a:xfrm>
                <a:off x="4034096" y="588658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582703-B4E2-2840-AFB1-D61D655F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96" y="5886584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15CCA37-669D-8444-BD2F-94400861D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67" y="1850392"/>
            <a:ext cx="2005790" cy="3983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B953B-FA50-B14E-977D-D7446FAB3B84}"/>
                  </a:ext>
                </a:extLst>
              </p:cNvPr>
              <p:cNvSpPr txBox="1"/>
              <p:nvPr/>
            </p:nvSpPr>
            <p:spPr>
              <a:xfrm>
                <a:off x="6124161" y="588658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2B953B-FA50-B14E-977D-D7446FAB3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161" y="5886584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DCCE509-F7FF-2147-B45C-339E7AABDC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91" y="1850391"/>
            <a:ext cx="2021934" cy="4015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44DB57-ECFB-4444-8DD4-4FB92BD5EA75}"/>
                  </a:ext>
                </a:extLst>
              </p:cNvPr>
              <p:cNvSpPr txBox="1"/>
              <p:nvPr/>
            </p:nvSpPr>
            <p:spPr>
              <a:xfrm>
                <a:off x="8151841" y="586902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=0.436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44DB57-ECFB-4444-8DD4-4FB92BD5E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841" y="5869022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BEC43646-4A11-2E46-9E46-9E4152A86F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25" y="1850391"/>
            <a:ext cx="2005790" cy="3983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7B5094-1314-814A-BD96-2EB2DAD09BB8}"/>
                  </a:ext>
                </a:extLst>
              </p:cNvPr>
              <p:cNvSpPr txBox="1"/>
              <p:nvPr/>
            </p:nvSpPr>
            <p:spPr>
              <a:xfrm>
                <a:off x="10154992" y="588658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7B5094-1314-814A-BD96-2EB2DAD09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992" y="5886584"/>
                <a:ext cx="2062103" cy="369332"/>
              </a:xfrm>
              <a:prstGeom prst="rect">
                <a:avLst/>
              </a:prstGeom>
              <a:blipFill>
                <a:blip r:embed="rId1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3AC04506-89AD-B04C-AA3E-FDD6262BBF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" y="1848654"/>
            <a:ext cx="2006665" cy="3984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36EE64-4871-0B4A-81CC-447BAAC9F048}"/>
                  </a:ext>
                </a:extLst>
              </p:cNvPr>
              <p:cNvSpPr txBox="1"/>
              <p:nvPr/>
            </p:nvSpPr>
            <p:spPr>
              <a:xfrm>
                <a:off x="73597" y="588658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36EE64-4871-0B4A-81CC-447BAAC9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7" y="5886584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334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0AB09FE0-1ED9-554E-A086-9F0F790AF3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197910"/>
                <a:ext cx="10144124" cy="752475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+ 2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supercell)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0AB09FE0-1ED9-554E-A086-9F0F790AF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197910"/>
                <a:ext cx="10144124" cy="752475"/>
              </a:xfrm>
              <a:blipFill>
                <a:blip r:embed="rId2"/>
                <a:stretch>
                  <a:fillRect l="-2125" t="-13333" r="-6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2D4FBD-112A-8848-9D7B-18EE7EE51947}"/>
                  </a:ext>
                </a:extLst>
              </p:cNvPr>
              <p:cNvSpPr txBox="1"/>
              <p:nvPr/>
            </p:nvSpPr>
            <p:spPr>
              <a:xfrm>
                <a:off x="1128713" y="1068723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2D4FBD-112A-8848-9D7B-18EE7EE51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068723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45F9B9D-120B-4146-B64E-785EEBE4E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" y="1729004"/>
            <a:ext cx="2192325" cy="4353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5EDD6F-26F8-F54D-A1AC-D89642361420}"/>
                  </a:ext>
                </a:extLst>
              </p:cNvPr>
              <p:cNvSpPr txBox="1"/>
              <p:nvPr/>
            </p:nvSpPr>
            <p:spPr>
              <a:xfrm>
                <a:off x="206534" y="616685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5EDD6F-26F8-F54D-A1AC-D89642361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4" y="6166851"/>
                <a:ext cx="2062103" cy="369332"/>
              </a:xfrm>
              <a:prstGeom prst="rect">
                <a:avLst/>
              </a:prstGeom>
              <a:blipFill>
                <a:blip r:embed="rId5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BABE339-5FFD-874E-A375-3664C04E4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37" y="1729005"/>
            <a:ext cx="2192326" cy="4353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8AAD0-76AA-4E4F-A300-87FCB8982DE2}"/>
                  </a:ext>
                </a:extLst>
              </p:cNvPr>
              <p:cNvSpPr txBox="1"/>
              <p:nvPr/>
            </p:nvSpPr>
            <p:spPr>
              <a:xfrm>
                <a:off x="2333748" y="616685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=0.648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8AAD0-76AA-4E4F-A300-87FCB8982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748" y="6166851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F52FBF7-E316-E341-8906-5C32F818E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962" y="1729004"/>
            <a:ext cx="2192326" cy="4353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45837-ED5B-F644-A6E8-37139A0825A5}"/>
                  </a:ext>
                </a:extLst>
              </p:cNvPr>
              <p:cNvSpPr txBox="1"/>
              <p:nvPr/>
            </p:nvSpPr>
            <p:spPr>
              <a:xfrm>
                <a:off x="4526073" y="616685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45837-ED5B-F644-A6E8-37139A08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073" y="6166851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EAB88F6-1E52-E049-9008-16F1F45B6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98" y="1729005"/>
            <a:ext cx="2192325" cy="4353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0256DA-7E42-4A46-A5F3-E5162D05AB16}"/>
                  </a:ext>
                </a:extLst>
              </p:cNvPr>
              <p:cNvSpPr txBox="1"/>
              <p:nvPr/>
            </p:nvSpPr>
            <p:spPr>
              <a:xfrm>
                <a:off x="6718398" y="616685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0256DA-7E42-4A46-A5F3-E5162D05A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98" y="6166851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184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7B21C040-D5B9-C64F-BDBC-A65926C028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833" y="1729004"/>
            <a:ext cx="2192326" cy="4353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7B0EE8-EDA2-C045-83BE-5AD69E3DBDD3}"/>
                  </a:ext>
                </a:extLst>
              </p:cNvPr>
              <p:cNvSpPr txBox="1"/>
              <p:nvPr/>
            </p:nvSpPr>
            <p:spPr>
              <a:xfrm>
                <a:off x="9040944" y="610860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7B0EE8-EDA2-C045-83BE-5AD69E3DB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944" y="6108602"/>
                <a:ext cx="2062103" cy="369332"/>
              </a:xfrm>
              <a:prstGeom prst="rect">
                <a:avLst/>
              </a:prstGeom>
              <a:blipFill>
                <a:blip r:embed="rId13"/>
                <a:stretch>
                  <a:fillRect l="-1840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280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2FC6499B-8E5E-9A40-A6A4-9165FFC29D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197910"/>
                <a:ext cx="10144124" cy="959558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+ 2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supercell</a:t>
                </a:r>
                <a:r>
                  <a:rPr lang="da-DK" dirty="0"/>
                  <a:t>)</a:t>
                </a:r>
                <a:br>
                  <a:rPr lang="da-DK" dirty="0"/>
                </a:br>
                <a:r>
                  <a:rPr lang="da-DK" dirty="0"/>
                  <a:t>Complete </a:t>
                </a:r>
                <a:r>
                  <a:rPr lang="da-DK" dirty="0" err="1"/>
                  <a:t>Slab</a:t>
                </a:r>
                <a:r>
                  <a:rPr lang="da-DK" dirty="0"/>
                  <a:t> </a:t>
                </a:r>
                <a:r>
                  <a:rPr lang="da-DK" dirty="0" err="1"/>
                  <a:t>Relax</a:t>
                </a:r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2FC6499B-8E5E-9A40-A6A4-9165FFC29D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197910"/>
                <a:ext cx="10144124" cy="959558"/>
              </a:xfrm>
              <a:blipFill>
                <a:blip r:embed="rId2"/>
                <a:stretch>
                  <a:fillRect l="-2125" t="-27632" b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9D25-C26B-F74F-8CA5-DA1C366123B7}"/>
                  </a:ext>
                </a:extLst>
              </p:cNvPr>
              <p:cNvSpPr txBox="1"/>
              <p:nvPr/>
            </p:nvSpPr>
            <p:spPr>
              <a:xfrm>
                <a:off x="1128713" y="1253919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9D25-C26B-F74F-8CA5-DA1C36612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253919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90A0B4C-2A40-6445-A1D1-14817276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5" y="1741824"/>
            <a:ext cx="2025405" cy="4022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31375A-E0B7-C046-AE88-A65B99CF7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40" y="1741824"/>
            <a:ext cx="2025405" cy="4022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87008-8048-1040-90FB-29DA1E2CE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770" y="1741824"/>
            <a:ext cx="2025405" cy="40222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33C05-55B7-5244-BA14-1FF4CDF16B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05" y="1741824"/>
            <a:ext cx="2025405" cy="4022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0DB2D-FE02-E64C-9F12-ED68A78F9987}"/>
                  </a:ext>
                </a:extLst>
              </p:cNvPr>
              <p:cNvSpPr txBox="1"/>
              <p:nvPr/>
            </p:nvSpPr>
            <p:spPr>
              <a:xfrm>
                <a:off x="105707" y="581285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0DB2D-FE02-E64C-9F12-ED68A78F9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7" y="5812858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F1E95D-F170-9841-949E-012E33646361}"/>
                  </a:ext>
                </a:extLst>
              </p:cNvPr>
              <p:cNvSpPr txBox="1"/>
              <p:nvPr/>
            </p:nvSpPr>
            <p:spPr>
              <a:xfrm>
                <a:off x="2058124" y="580588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F1E95D-F170-9841-949E-012E3364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124" y="5805889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4B873D-18D2-344C-A751-59054EB5D613}"/>
                  </a:ext>
                </a:extLst>
              </p:cNvPr>
              <p:cNvSpPr txBox="1"/>
              <p:nvPr/>
            </p:nvSpPr>
            <p:spPr>
              <a:xfrm>
                <a:off x="4114710" y="582903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4B873D-18D2-344C-A751-59054EB5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10" y="5829039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1D9540-97E1-4948-A49C-7EED99CC0224}"/>
                  </a:ext>
                </a:extLst>
              </p:cNvPr>
              <p:cNvSpPr txBox="1"/>
              <p:nvPr/>
            </p:nvSpPr>
            <p:spPr>
              <a:xfrm>
                <a:off x="8185362" y="583600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=0.049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1D9540-97E1-4948-A49C-7EED99CC0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2" y="5836008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426BE4BE-AB25-C44C-9403-F2F2BA9D59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75" y="1741824"/>
            <a:ext cx="2013083" cy="39977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54EBAB-CB84-3840-B977-4FADA7792F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64" y="1736330"/>
            <a:ext cx="2015850" cy="4003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A5F622-BB90-164C-B38B-7309B910A712}"/>
                  </a:ext>
                </a:extLst>
              </p:cNvPr>
              <p:cNvSpPr txBox="1"/>
              <p:nvPr/>
            </p:nvSpPr>
            <p:spPr>
              <a:xfrm>
                <a:off x="6098174" y="583600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A5F622-BB90-164C-B38B-7309B910A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174" y="5836008"/>
                <a:ext cx="1945084" cy="369332"/>
              </a:xfrm>
              <a:prstGeom prst="rect">
                <a:avLst/>
              </a:prstGeom>
              <a:blipFill>
                <a:blip r:embed="rId14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537E08-F2A4-7D4F-9591-11ED81CB865E}"/>
                  </a:ext>
                </a:extLst>
              </p:cNvPr>
              <p:cNvSpPr txBox="1"/>
              <p:nvPr/>
            </p:nvSpPr>
            <p:spPr>
              <a:xfrm>
                <a:off x="10130446" y="583600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537E08-F2A4-7D4F-9591-11ED81CB8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446" y="5836008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648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6B749994-918B-B14D-A929-9AA39254BB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5901" y="197910"/>
                <a:ext cx="10144124" cy="959558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/>
                  <a:t>(V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 </a:t>
                </a:r>
                <a:r>
                  <a:rPr lang="da-DK" dirty="0"/>
                  <a:t> + 2 H2O) Clusters on TiO</a:t>
                </a:r>
                <a:r>
                  <a:rPr lang="da-DK" baseline="-25000" dirty="0"/>
                  <a:t>2</a:t>
                </a:r>
                <a:r>
                  <a:rPr lang="da-DK" dirty="0"/>
                  <a:t> (1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supercell</a:t>
                </a:r>
                <a:r>
                  <a:rPr lang="da-DK" dirty="0"/>
                  <a:t>)</a:t>
                </a:r>
                <a:br>
                  <a:rPr lang="da-DK" dirty="0"/>
                </a:br>
                <a:r>
                  <a:rPr lang="da-DK" dirty="0"/>
                  <a:t>Complete </a:t>
                </a:r>
                <a:r>
                  <a:rPr lang="da-DK" dirty="0" err="1"/>
                  <a:t>Slab</a:t>
                </a:r>
                <a:r>
                  <a:rPr lang="da-DK" dirty="0"/>
                  <a:t> </a:t>
                </a:r>
                <a:r>
                  <a:rPr lang="da-DK" dirty="0" err="1"/>
                  <a:t>Relax</a:t>
                </a:r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6B749994-918B-B14D-A929-9AA39254B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5901" y="197910"/>
                <a:ext cx="10144124" cy="959558"/>
              </a:xfrm>
              <a:blipFill>
                <a:blip r:embed="rId2"/>
                <a:stretch>
                  <a:fillRect l="-2125" t="-27632" b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3ABBE-9D27-2941-9A75-885FCD8BE65C}"/>
                  </a:ext>
                </a:extLst>
              </p:cNvPr>
              <p:cNvSpPr txBox="1"/>
              <p:nvPr/>
            </p:nvSpPr>
            <p:spPr>
              <a:xfrm>
                <a:off x="1128713" y="1253919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3ABBE-9D27-2941-9A75-885FCD8BE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253919"/>
                <a:ext cx="3977863" cy="391454"/>
              </a:xfrm>
              <a:prstGeom prst="rect">
                <a:avLst/>
              </a:prstGeom>
              <a:blipFill>
                <a:blip r:embed="rId3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9810C4-2C14-5D45-A357-D211A6592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625" y="1957889"/>
            <a:ext cx="1997902" cy="3967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024E3-EA6F-0A4C-ACD6-57788E330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27" y="1967384"/>
            <a:ext cx="1997902" cy="3967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028853-3ECE-2E49-929B-ED90C552C2D5}"/>
                  </a:ext>
                </a:extLst>
              </p:cNvPr>
              <p:cNvSpPr txBox="1"/>
              <p:nvPr/>
            </p:nvSpPr>
            <p:spPr>
              <a:xfrm>
                <a:off x="5876034" y="601554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028853-3ECE-2E49-929B-ED90C552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034" y="601554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D4805-CCFD-9D4D-A901-C687D65C24DD}"/>
                  </a:ext>
                </a:extLst>
              </p:cNvPr>
              <p:cNvSpPr txBox="1"/>
              <p:nvPr/>
            </p:nvSpPr>
            <p:spPr>
              <a:xfrm>
                <a:off x="7873936" y="603120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=0.338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D4805-CCFD-9D4D-A901-C687D65C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36" y="6031204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A9D33FD-55DC-1C4F-A84A-FEFF2C6E3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947" y="1938899"/>
            <a:ext cx="2026590" cy="4024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83D87B-4AC0-8444-9AB7-B162644CBFF4}"/>
                  </a:ext>
                </a:extLst>
              </p:cNvPr>
              <p:cNvSpPr txBox="1"/>
              <p:nvPr/>
            </p:nvSpPr>
            <p:spPr>
              <a:xfrm>
                <a:off x="1905700" y="601120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83D87B-4AC0-8444-9AB7-B162644C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00" y="6011209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7EAA6D8-B54C-8749-B0A4-4DD23D106C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35" y="1938899"/>
            <a:ext cx="2007465" cy="3986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522A32-8833-4541-980C-11A2CBE2CD0D}"/>
                  </a:ext>
                </a:extLst>
              </p:cNvPr>
              <p:cNvSpPr txBox="1"/>
              <p:nvPr/>
            </p:nvSpPr>
            <p:spPr>
              <a:xfrm>
                <a:off x="3978518" y="601120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522A32-8833-4541-980C-11A2CBE2C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518" y="6011209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978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DFCB52-E3B8-2748-B78C-EF30DE4B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0" y="134876"/>
            <a:ext cx="7390246" cy="55389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/>
              <a:t>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</a:t>
            </a:r>
            <a:r>
              <a:rPr lang="da-DK" dirty="0"/>
              <a:t> Clusters with Oxygen </a:t>
            </a:r>
            <a:r>
              <a:rPr lang="da-DK" dirty="0" err="1"/>
              <a:t>Vacancy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AF3BB-BB33-4344-A52B-53E712906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9" y="1473969"/>
            <a:ext cx="2029001" cy="350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97B21-2C70-6F41-93FA-C86DA2A17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20" y="1473969"/>
            <a:ext cx="2029001" cy="3509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2EE662-F615-114E-9022-E1492DD7C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276" y="1454174"/>
            <a:ext cx="2029000" cy="3509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81455-9E6A-D24A-B8F5-B389ACDED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21" y="1473968"/>
            <a:ext cx="2029001" cy="3509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43FCA-1E1D-C744-A5C7-3A9453389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859" y="1454173"/>
            <a:ext cx="2029001" cy="3509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B05B6A-B60A-2543-B1E3-CC9C385D0CAE}"/>
                  </a:ext>
                </a:extLst>
              </p:cNvPr>
              <p:cNvSpPr txBox="1"/>
              <p:nvPr/>
            </p:nvSpPr>
            <p:spPr>
              <a:xfrm>
                <a:off x="1142871" y="49835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B05B6A-B60A-2543-B1E3-CC9C385D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871" y="4983592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82764A-A9B4-3E46-8C82-5A0A84AF144F}"/>
                  </a:ext>
                </a:extLst>
              </p:cNvPr>
              <p:cNvSpPr txBox="1"/>
              <p:nvPr/>
            </p:nvSpPr>
            <p:spPr>
              <a:xfrm>
                <a:off x="3183446" y="500536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82764A-A9B4-3E46-8C82-5A0A84AF1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46" y="5005364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981FE6-4747-BC4E-BA75-9BA64621D087}"/>
                  </a:ext>
                </a:extLst>
              </p:cNvPr>
              <p:cNvSpPr txBox="1"/>
              <p:nvPr/>
            </p:nvSpPr>
            <p:spPr>
              <a:xfrm>
                <a:off x="5212148" y="500338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981FE6-4747-BC4E-BA75-9BA64621D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148" y="5003387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F630C4-862A-3448-995D-A5B950302A50}"/>
                  </a:ext>
                </a:extLst>
              </p:cNvPr>
              <p:cNvSpPr txBox="1"/>
              <p:nvPr/>
            </p:nvSpPr>
            <p:spPr>
              <a:xfrm>
                <a:off x="7252723" y="500338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=0.363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F630C4-862A-3448-995D-A5B950302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723" y="5003387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2A1673-4A50-7445-961D-62FAB01AEB9D}"/>
                  </a:ext>
                </a:extLst>
              </p:cNvPr>
              <p:cNvSpPr txBox="1"/>
              <p:nvPr/>
            </p:nvSpPr>
            <p:spPr>
              <a:xfrm>
                <a:off x="9215276" y="5010892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2A1673-4A50-7445-961D-62FAB01AE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276" y="5010892"/>
                <a:ext cx="1816844" cy="369332"/>
              </a:xfrm>
              <a:prstGeom prst="rect">
                <a:avLst/>
              </a:prstGeom>
              <a:blipFill>
                <a:blip r:embed="rId1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07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74A85B-8CEB-094F-BDFF-7F56ED65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94" y="98425"/>
            <a:ext cx="10841799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AF77EB-73F9-AE4F-849E-80A8C09C7497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AF77EB-73F9-AE4F-849E-80A8C09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3977863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6BAC3E-27A5-1A49-A072-2BFE3C2D0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1759431"/>
            <a:ext cx="2058571" cy="4059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8D0B43-919E-2544-8736-CBDF43D26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86" y="1754158"/>
            <a:ext cx="2347975" cy="4061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440C3-4D73-1E40-8143-0476C741B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713" y="1757547"/>
            <a:ext cx="2347975" cy="4061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F546DC-674D-5644-9ED2-33266D65319A}"/>
                  </a:ext>
                </a:extLst>
              </p:cNvPr>
              <p:cNvSpPr txBox="1"/>
              <p:nvPr/>
            </p:nvSpPr>
            <p:spPr>
              <a:xfrm>
                <a:off x="379421" y="5959714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F546DC-674D-5644-9ED2-33266D653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1" y="5959714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7926DD-98A7-AD4E-9222-D5E417E1A3C1}"/>
                  </a:ext>
                </a:extLst>
              </p:cNvPr>
              <p:cNvSpPr txBox="1"/>
              <p:nvPr/>
            </p:nvSpPr>
            <p:spPr>
              <a:xfrm>
                <a:off x="2549714" y="594304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7926DD-98A7-AD4E-9222-D5E417E1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714" y="5943044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FAA61D-833B-754F-8800-48C75EEA6230}"/>
                  </a:ext>
                </a:extLst>
              </p:cNvPr>
              <p:cNvSpPr txBox="1"/>
              <p:nvPr/>
            </p:nvSpPr>
            <p:spPr>
              <a:xfrm>
                <a:off x="4688431" y="594304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FAA61D-833B-754F-8800-48C75EEA6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431" y="5943044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EE8EAF-DFE6-C945-AB6A-A36C10A9D398}"/>
                  </a:ext>
                </a:extLst>
              </p:cNvPr>
              <p:cNvSpPr txBox="1"/>
              <p:nvPr/>
            </p:nvSpPr>
            <p:spPr>
              <a:xfrm>
                <a:off x="9704914" y="594304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EE8EAF-DFE6-C945-AB6A-A36C10A9D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914" y="5943044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D6F52A-991D-F94A-BD84-10920BF99204}"/>
                  </a:ext>
                </a:extLst>
              </p:cNvPr>
              <p:cNvSpPr txBox="1"/>
              <p:nvPr/>
            </p:nvSpPr>
            <p:spPr>
              <a:xfrm>
                <a:off x="7137407" y="5959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D6F52A-991D-F94A-BD84-10920BF99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407" y="5959714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FBD10CE-D2BC-4041-BDC7-3E9C1C846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79" y="1754158"/>
            <a:ext cx="2118983" cy="4064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160007-4EC2-E44C-9C88-2A27D23C91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940" y="1754159"/>
            <a:ext cx="2347975" cy="40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0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1B359A-473B-1140-956C-51681E2F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94" y="98425"/>
            <a:ext cx="10841799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B210E1-1952-524F-BEB1-92BD1FAE2FB7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B210E1-1952-524F-BEB1-92BD1FAE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3977863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85C0F6F-899A-2840-91DC-3CC3ED512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7" y="1603311"/>
            <a:ext cx="2347974" cy="4061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D7E15-500B-CD4C-9255-CE6A622B7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01" y="1609961"/>
            <a:ext cx="2347975" cy="4061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358B73-D4DA-DD44-B1D0-874DE5A0BB6E}"/>
                  </a:ext>
                </a:extLst>
              </p:cNvPr>
              <p:cNvSpPr txBox="1"/>
              <p:nvPr/>
            </p:nvSpPr>
            <p:spPr>
              <a:xfrm>
                <a:off x="379421" y="5959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358B73-D4DA-DD44-B1D0-874DE5A0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1" y="5959714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259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9099C9-365B-494D-A912-1E46929C3F7F}"/>
                  </a:ext>
                </a:extLst>
              </p:cNvPr>
              <p:cNvSpPr txBox="1"/>
              <p:nvPr/>
            </p:nvSpPr>
            <p:spPr>
              <a:xfrm>
                <a:off x="2778843" y="596478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9099C9-365B-494D-A912-1E46929C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43" y="5964789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31B59-F8C0-1040-8141-464C10B8D59B}"/>
                  </a:ext>
                </a:extLst>
              </p:cNvPr>
              <p:cNvSpPr txBox="1"/>
              <p:nvPr/>
            </p:nvSpPr>
            <p:spPr>
              <a:xfrm>
                <a:off x="5035138" y="591535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=0.992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31B59-F8C0-1040-8141-464C10B8D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138" y="5915357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5E0B38-2E32-F445-8D81-D2E39253DF12}"/>
                  </a:ext>
                </a:extLst>
              </p:cNvPr>
              <p:cNvSpPr txBox="1"/>
              <p:nvPr/>
            </p:nvSpPr>
            <p:spPr>
              <a:xfrm>
                <a:off x="10027846" y="595348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5E0B38-2E32-F445-8D81-D2E39253D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846" y="5953482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0D922-37E8-4145-8374-1EB5D094216F}"/>
                  </a:ext>
                </a:extLst>
              </p:cNvPr>
              <p:cNvSpPr txBox="1"/>
              <p:nvPr/>
            </p:nvSpPr>
            <p:spPr>
              <a:xfrm>
                <a:off x="7531492" y="593739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20D922-37E8-4145-8374-1EB5D094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92" y="5937391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11E1A36-F379-E043-BE2F-3ECED8490B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28" y="1607908"/>
            <a:ext cx="2345318" cy="40567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C9022A-09C1-9945-B013-E1273D520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047" y="1603311"/>
            <a:ext cx="2347975" cy="40613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91B8C2-0DE7-0F4D-8131-BE1CCD89C0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24" y="1609961"/>
            <a:ext cx="2344130" cy="40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03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water</a:t>
            </a:r>
          </a:p>
        </p:txBody>
      </p:sp>
      <p:pic>
        <p:nvPicPr>
          <p:cNvPr id="4" name="video-15362321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1467" y="1377846"/>
            <a:ext cx="5122333" cy="512233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13933" y="2142067"/>
                <a:ext cx="3581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Scanning with increasing water pressure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Maximum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𝑚𝑏𝑎𝑟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33" y="2142067"/>
                <a:ext cx="3581400" cy="1477328"/>
              </a:xfrm>
              <a:prstGeom prst="rect">
                <a:avLst/>
              </a:prstGeom>
              <a:blipFill>
                <a:blip r:embed="rId5"/>
                <a:stretch>
                  <a:fillRect l="-1533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6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FC7D1-DFD7-CC42-8059-C9B44BF9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94" y="98425"/>
            <a:ext cx="10841799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1B4FB-045E-E34D-8DDE-BA9C911A3C5C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51B4FB-045E-E34D-8DDE-BA9C911A3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3977863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7F1F5F-7B80-2842-A7B9-00D6BE1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" y="1562500"/>
            <a:ext cx="1942053" cy="3829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CD854-34DC-D848-84F6-C922AD4E3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64" y="1567792"/>
            <a:ext cx="2210990" cy="3824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24C94C-E2E0-3847-9FAF-CFE1C9171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827" y="1562500"/>
            <a:ext cx="1942053" cy="3829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AC29CA-83AD-5841-96B3-07BCA091DA35}"/>
                  </a:ext>
                </a:extLst>
              </p:cNvPr>
              <p:cNvSpPr txBox="1"/>
              <p:nvPr/>
            </p:nvSpPr>
            <p:spPr>
              <a:xfrm>
                <a:off x="328621" y="5553314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AC29CA-83AD-5841-96B3-07BCA091D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21" y="5553314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C01E0E-6F96-C14B-BE46-71850C519573}"/>
                  </a:ext>
                </a:extLst>
              </p:cNvPr>
              <p:cNvSpPr txBox="1"/>
              <p:nvPr/>
            </p:nvSpPr>
            <p:spPr>
              <a:xfrm>
                <a:off x="4712117" y="554146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C01E0E-6F96-C14B-BE46-71850C519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117" y="5541464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91FB75-378D-C744-ADD2-282CDCEAB257}"/>
                  </a:ext>
                </a:extLst>
              </p:cNvPr>
              <p:cNvSpPr txBox="1"/>
              <p:nvPr/>
            </p:nvSpPr>
            <p:spPr>
              <a:xfrm>
                <a:off x="7081972" y="554146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91FB75-378D-C744-ADD2-282CDCEAB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972" y="5541464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5D4C80-1E6A-4240-9B99-490446E2E14A}"/>
                  </a:ext>
                </a:extLst>
              </p:cNvPr>
              <p:cNvSpPr txBox="1"/>
              <p:nvPr/>
            </p:nvSpPr>
            <p:spPr>
              <a:xfrm>
                <a:off x="9451827" y="55533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=0.735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5D4C80-1E6A-4240-9B99-490446E2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827" y="5553314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61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8BF2A-3B74-2244-8EF1-67EDFAC3BD7F}"/>
                  </a:ext>
                </a:extLst>
              </p:cNvPr>
              <p:cNvSpPr txBox="1"/>
              <p:nvPr/>
            </p:nvSpPr>
            <p:spPr>
              <a:xfrm>
                <a:off x="2475431" y="55533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8BF2A-3B74-2244-8EF1-67EDFAC3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31" y="5553314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EAEEA7F-D3BA-7D46-8A23-A048B020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25" y="1574350"/>
            <a:ext cx="2207198" cy="38178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8FEECA-B3BE-D741-BD8D-4B8D2FB44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23" y="1562499"/>
            <a:ext cx="2214050" cy="38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7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95043D-5327-8C4B-A2B7-77A61E73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94" y="98425"/>
            <a:ext cx="10841799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4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AB8B7E-7C98-1D47-838D-2532F3A7E287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3977863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AB8B7E-7C98-1D47-838D-2532F3A7E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3977863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3B78F97-01BF-BE46-A9A2-09FB4D56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49" y="1562500"/>
            <a:ext cx="2490906" cy="4308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D6FC73-E312-AC49-B0E2-D93E016D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5" y="1562500"/>
            <a:ext cx="2485054" cy="4298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82CCF5-CC09-754B-91B7-0AAFD27C6DD7}"/>
                  </a:ext>
                </a:extLst>
              </p:cNvPr>
              <p:cNvSpPr txBox="1"/>
              <p:nvPr/>
            </p:nvSpPr>
            <p:spPr>
              <a:xfrm>
                <a:off x="1386240" y="591733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=0.906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82CCF5-CC09-754B-91B7-0AAFD27C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40" y="5917339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8DAB27-CB1B-814C-B13B-6687F9252BFF}"/>
                  </a:ext>
                </a:extLst>
              </p:cNvPr>
              <p:cNvSpPr txBox="1"/>
              <p:nvPr/>
            </p:nvSpPr>
            <p:spPr>
              <a:xfrm>
                <a:off x="3533050" y="591733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8DAB27-CB1B-814C-B13B-6687F9252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50" y="5917339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392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C1D4D8-ABBB-CA47-AA01-BDEC5296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00" y="127000"/>
            <a:ext cx="8089900" cy="752475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da-DK" dirty="0"/>
              <a:t>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</a:t>
            </a:r>
            <a:r>
              <a:rPr lang="da-DK" dirty="0"/>
              <a:t> Clusters with Oxygen </a:t>
            </a:r>
            <a:r>
              <a:rPr lang="da-DK" dirty="0" err="1"/>
              <a:t>Vacancy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6F7A5-A50E-744E-A402-B6BE2BEAC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45" y="1272783"/>
            <a:ext cx="2514517" cy="4349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3C97BA-DB17-EF41-AFBA-B9D280EBE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2" y="1272783"/>
            <a:ext cx="2512483" cy="4345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E7954A-273E-9F46-A7EA-8802532D5536}"/>
                  </a:ext>
                </a:extLst>
              </p:cNvPr>
              <p:cNvSpPr txBox="1"/>
              <p:nvPr/>
            </p:nvSpPr>
            <p:spPr>
              <a:xfrm>
                <a:off x="9269178" y="577856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E7954A-273E-9F46-A7EA-8802532D5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178" y="5778561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6073A-0A67-534E-A28D-3E00FEEB0D38}"/>
                  </a:ext>
                </a:extLst>
              </p:cNvPr>
              <p:cNvSpPr txBox="1"/>
              <p:nvPr/>
            </p:nvSpPr>
            <p:spPr>
              <a:xfrm>
                <a:off x="6729041" y="575425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6073A-0A67-534E-A28D-3E00FEEB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041" y="5754254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B66F82-78ED-974F-95A7-9220552B8497}"/>
                  </a:ext>
                </a:extLst>
              </p:cNvPr>
              <p:cNvSpPr txBox="1"/>
              <p:nvPr/>
            </p:nvSpPr>
            <p:spPr>
              <a:xfrm>
                <a:off x="1722770" y="577856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B66F82-78ED-974F-95A7-9220552B8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770" y="5778561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B13DC0-050E-E943-A814-A97937EDE10A}"/>
                  </a:ext>
                </a:extLst>
              </p:cNvPr>
              <p:cNvSpPr txBox="1"/>
              <p:nvPr/>
            </p:nvSpPr>
            <p:spPr>
              <a:xfrm>
                <a:off x="4188904" y="576163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B13DC0-050E-E943-A814-A97937ED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904" y="5761632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5868110-407C-FA4D-AF57-CCB7AB954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62" y="1272783"/>
            <a:ext cx="2512484" cy="43459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E6916B-59DF-9848-AA47-92DEA462D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45" y="1272783"/>
            <a:ext cx="2514516" cy="43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6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CC3E99-8CC5-934D-A0F3-D79C85027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00" y="127000"/>
            <a:ext cx="8089900" cy="752475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da-DK" dirty="0"/>
              <a:t>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</a:t>
            </a:r>
            <a:r>
              <a:rPr lang="da-DK" dirty="0"/>
              <a:t> Clusters with Oxygen </a:t>
            </a:r>
            <a:r>
              <a:rPr lang="da-DK" dirty="0" err="1"/>
              <a:t>Vacancy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1ACB4D-1100-7249-B805-9E21C6312F8F}"/>
                  </a:ext>
                </a:extLst>
              </p:cNvPr>
              <p:cNvSpPr txBox="1"/>
              <p:nvPr/>
            </p:nvSpPr>
            <p:spPr>
              <a:xfrm>
                <a:off x="5540458" y="603728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1ACB4D-1100-7249-B805-9E21C6312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58" y="6037285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DEFA9-74B1-4B46-9668-AEF85026CC7A}"/>
                  </a:ext>
                </a:extLst>
              </p:cNvPr>
              <p:cNvSpPr txBox="1"/>
              <p:nvPr/>
            </p:nvSpPr>
            <p:spPr>
              <a:xfrm>
                <a:off x="8318765" y="603728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=1.096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DEFA9-74B1-4B46-9668-AEF85026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765" y="6037285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661278E-6A58-9D4A-8DB8-20F15F89E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25" y="1223747"/>
            <a:ext cx="2637511" cy="4562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5F934-EC03-E945-8841-B48C95BEC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3" y="1227009"/>
            <a:ext cx="2631468" cy="4551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5C97E8-B47F-BE4D-B1ED-E76F5C853A66}"/>
                  </a:ext>
                </a:extLst>
              </p:cNvPr>
              <p:cNvSpPr txBox="1"/>
              <p:nvPr/>
            </p:nvSpPr>
            <p:spPr>
              <a:xfrm>
                <a:off x="2612614" y="603728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5C97E8-B47F-BE4D-B1ED-E76F5C85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614" y="6037285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515D81D-4443-4D47-B4AE-FED670993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10" y="1223746"/>
            <a:ext cx="2643190" cy="45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F93BD-D891-EB4C-A3A9-AC28B956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94" y="111125"/>
            <a:ext cx="1079467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C03050-5F58-5344-8E6E-615923E4FA85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4417249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C03050-5F58-5344-8E6E-615923E4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4417249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559B1E3-BE61-7E40-94E1-C9F541F22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92" y="1605604"/>
            <a:ext cx="2521635" cy="4361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B5E0B8-A41D-C443-982F-623FBE30751B}"/>
                  </a:ext>
                </a:extLst>
              </p:cNvPr>
              <p:cNvSpPr txBox="1"/>
              <p:nvPr/>
            </p:nvSpPr>
            <p:spPr>
              <a:xfrm>
                <a:off x="1237435" y="605792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B5E0B8-A41D-C443-982F-623FBE30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435" y="6057920"/>
                <a:ext cx="1869743" cy="369332"/>
              </a:xfrm>
              <a:prstGeom prst="rect">
                <a:avLst/>
              </a:prstGeom>
              <a:blipFill>
                <a:blip r:embed="rId7"/>
                <a:stretch>
                  <a:fillRect l="-201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FA4040-93D1-9845-A02A-63B3FB19D3A7}"/>
                  </a:ext>
                </a:extLst>
              </p:cNvPr>
              <p:cNvSpPr txBox="1"/>
              <p:nvPr/>
            </p:nvSpPr>
            <p:spPr>
              <a:xfrm>
                <a:off x="3577051" y="60535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FA4040-93D1-9845-A02A-63B3FB19D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051" y="6053588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6EF782-3258-D741-80DA-C94945DF8517}"/>
                  </a:ext>
                </a:extLst>
              </p:cNvPr>
              <p:cNvSpPr txBox="1"/>
              <p:nvPr/>
            </p:nvSpPr>
            <p:spPr>
              <a:xfrm>
                <a:off x="5927738" y="608295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6EF782-3258-D741-80DA-C94945DF8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738" y="6082954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667BE4-25DA-7E4B-9271-8F5166073A21}"/>
                  </a:ext>
                </a:extLst>
              </p:cNvPr>
              <p:cNvSpPr txBox="1"/>
              <p:nvPr/>
            </p:nvSpPr>
            <p:spPr>
              <a:xfrm>
                <a:off x="8465396" y="608295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667BE4-25DA-7E4B-9271-8F516607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96" y="6082954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E27177A-6961-EE49-BB52-27F2C5A71F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2" y="1596655"/>
            <a:ext cx="2526809" cy="4370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38AC82-4B89-8649-821C-AA87787DBB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26" y="1596656"/>
            <a:ext cx="2526809" cy="4370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6BDC40-25FC-A544-8120-D016881089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835" y="1607155"/>
            <a:ext cx="2520738" cy="43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52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BFE5AD-C965-2A46-9A12-C35377B8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94" y="111125"/>
            <a:ext cx="1079467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C64653-67EC-6B48-8DF8-8C19180696AD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4417249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C64653-67EC-6B48-8DF8-8C191806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4417249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55F19A-3E49-1B4A-801A-B22FE1FEA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78" y="1458925"/>
            <a:ext cx="2584260" cy="4470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B71DDA-A6C7-AE47-8E9C-84F8779BF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3" y="1458925"/>
            <a:ext cx="2582405" cy="4466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2A6510-0B91-0046-9BEE-9ED9ED287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90" y="1455717"/>
            <a:ext cx="2584258" cy="4470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92642-0CAF-EF4C-8CB5-38BCEA97B041}"/>
                  </a:ext>
                </a:extLst>
              </p:cNvPr>
              <p:cNvSpPr txBox="1"/>
              <p:nvPr/>
            </p:nvSpPr>
            <p:spPr>
              <a:xfrm>
                <a:off x="1213683" y="599854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92642-0CAF-EF4C-8CB5-38BCEA97B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683" y="5998540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326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6EA7CD-B50E-EE49-929A-43A9A576DE68}"/>
                  </a:ext>
                </a:extLst>
              </p:cNvPr>
              <p:cNvSpPr txBox="1"/>
              <p:nvPr/>
            </p:nvSpPr>
            <p:spPr>
              <a:xfrm>
                <a:off x="3708976" y="599854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=0.933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6EA7CD-B50E-EE49-929A-43A9A576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976" y="5998540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1EBEC0-2338-3743-AE62-20100825687C}"/>
                  </a:ext>
                </a:extLst>
              </p:cNvPr>
              <p:cNvSpPr txBox="1"/>
              <p:nvPr/>
            </p:nvSpPr>
            <p:spPr>
              <a:xfrm>
                <a:off x="6074229" y="596561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1EBEC0-2338-3743-AE62-20100825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229" y="5965612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BEA104-F46A-CA4C-9F34-41929BC8FD74}"/>
                  </a:ext>
                </a:extLst>
              </p:cNvPr>
              <p:cNvSpPr txBox="1"/>
              <p:nvPr/>
            </p:nvSpPr>
            <p:spPr>
              <a:xfrm>
                <a:off x="8849677" y="599854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BEA104-F46A-CA4C-9F34-41929BC8F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677" y="5998540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7A7695D-A6D7-F84D-91C3-7DC50A3F97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84" y="1458926"/>
            <a:ext cx="2582404" cy="44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70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C3DE6A-7E0B-564B-B4C7-3B0649DF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94" y="111125"/>
            <a:ext cx="1079467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BAB08D-8810-1F4E-8AE0-8E71A6EA7950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4417249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BAB08D-8810-1F4E-8AE0-8E71A6EA7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4417249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D4E74A8-0B37-3C49-9DD0-628743928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1" y="1560204"/>
            <a:ext cx="2582404" cy="4466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7F708-3DF8-CD44-8659-2D8CAAFBD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35" y="1560204"/>
            <a:ext cx="2601887" cy="4500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A63CE1-EEE1-1D41-8C31-393EF3D91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939" y="1560204"/>
            <a:ext cx="2601887" cy="4500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FD2CB2-00F4-5246-A854-FD0E1FEFB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827" y="1560204"/>
            <a:ext cx="2582404" cy="4466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539561-3CAF-024F-B460-3919CDD76C2D}"/>
                  </a:ext>
                </a:extLst>
              </p:cNvPr>
              <p:cNvSpPr txBox="1"/>
              <p:nvPr/>
            </p:nvSpPr>
            <p:spPr>
              <a:xfrm>
                <a:off x="1327987" y="616999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=1.168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539561-3CAF-024F-B460-3919CDD76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987" y="616999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5CEADB-7C08-6D4D-8E3F-0FDBD7A0A551}"/>
                  </a:ext>
                </a:extLst>
              </p:cNvPr>
              <p:cNvSpPr txBox="1"/>
              <p:nvPr/>
            </p:nvSpPr>
            <p:spPr>
              <a:xfrm>
                <a:off x="3823280" y="616999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=1.267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5CEADB-7C08-6D4D-8E3F-0FDBD7A0A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80" y="6169996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184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527A4F-ABCE-6D42-8B9B-13B332ECFBFF}"/>
                  </a:ext>
                </a:extLst>
              </p:cNvPr>
              <p:cNvSpPr txBox="1"/>
              <p:nvPr/>
            </p:nvSpPr>
            <p:spPr>
              <a:xfrm>
                <a:off x="6188533" y="613706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=1.128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527A4F-ABCE-6D42-8B9B-13B332ECF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33" y="6137068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42BDFA-A451-E54B-9A2D-EC7B2F61BEF1}"/>
                  </a:ext>
                </a:extLst>
              </p:cNvPr>
              <p:cNvSpPr txBox="1"/>
              <p:nvPr/>
            </p:nvSpPr>
            <p:spPr>
              <a:xfrm>
                <a:off x="8963981" y="616999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=1.308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42BDFA-A451-E54B-9A2D-EC7B2F61B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981" y="6169996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055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4EA9-1B9A-E048-9442-F04B95F9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94" y="111125"/>
            <a:ext cx="10794670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9BAC4A-07B8-F94D-9544-5C640D8BF80A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4417249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9BAC4A-07B8-F94D-9544-5C640D8BF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4417249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53915F5-1236-A548-9577-4EA21107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696867"/>
            <a:ext cx="2463402" cy="4261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CED69-E790-2540-9586-36A5111EB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89" y="1696867"/>
            <a:ext cx="2465786" cy="4265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A9E5B-514A-E748-9C03-906F3D0A2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92" y="1696867"/>
            <a:ext cx="2465786" cy="4265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AB6F0-8732-3C42-B623-D9CE77DDB150}"/>
                  </a:ext>
                </a:extLst>
              </p:cNvPr>
              <p:cNvSpPr txBox="1"/>
              <p:nvPr/>
            </p:nvSpPr>
            <p:spPr>
              <a:xfrm>
                <a:off x="2555396" y="613849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=1.340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AB6F0-8732-3C42-B623-D9CE77DDB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396" y="6138498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CC004-E97B-8C43-B129-49776845D800}"/>
                  </a:ext>
                </a:extLst>
              </p:cNvPr>
              <p:cNvSpPr txBox="1"/>
              <p:nvPr/>
            </p:nvSpPr>
            <p:spPr>
              <a:xfrm>
                <a:off x="5050689" y="613849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CC004-E97B-8C43-B129-49776845D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689" y="6138498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B9C947-77FC-AD42-85E1-872DF30E93A3}"/>
                  </a:ext>
                </a:extLst>
              </p:cNvPr>
              <p:cNvSpPr txBox="1"/>
              <p:nvPr/>
            </p:nvSpPr>
            <p:spPr>
              <a:xfrm>
                <a:off x="7415942" y="610557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=1.783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B9C947-77FC-AD42-85E1-872DF30E9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42" y="6105570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528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B3995A-232B-664C-A261-501190F9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111125"/>
            <a:ext cx="10687792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D84EFE-0CA4-6744-8EB3-1B1092FA545B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4310371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D84EFE-0CA4-6744-8EB3-1B1092FA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4310371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1362EA-5BE5-354D-929D-21F58A211BB4}"/>
                  </a:ext>
                </a:extLst>
              </p:cNvPr>
              <p:cNvSpPr txBox="1"/>
              <p:nvPr/>
            </p:nvSpPr>
            <p:spPr>
              <a:xfrm>
                <a:off x="603613" y="593316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1362EA-5BE5-354D-929D-21F58A21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3" y="5933160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34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E1F92C-4134-9E46-834E-FA3941BE4265}"/>
                  </a:ext>
                </a:extLst>
              </p:cNvPr>
              <p:cNvSpPr txBox="1"/>
              <p:nvPr/>
            </p:nvSpPr>
            <p:spPr>
              <a:xfrm>
                <a:off x="2991570" y="593580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E1F92C-4134-9E46-834E-FA3941BE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70" y="5935808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2CB3CE-58C7-744E-8241-FBC127FE2F0E}"/>
                  </a:ext>
                </a:extLst>
              </p:cNvPr>
              <p:cNvSpPr txBox="1"/>
              <p:nvPr/>
            </p:nvSpPr>
            <p:spPr>
              <a:xfrm>
                <a:off x="5278622" y="593316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2CB3CE-58C7-744E-8241-FBC127FE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622" y="5933160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0C8198-F0C5-8543-AFFE-0DACD1563D30}"/>
                  </a:ext>
                </a:extLst>
              </p:cNvPr>
              <p:cNvSpPr txBox="1"/>
              <p:nvPr/>
            </p:nvSpPr>
            <p:spPr>
              <a:xfrm>
                <a:off x="7758248" y="593316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0C8198-F0C5-8543-AFFE-0DACD1563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248" y="5933160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3DBEBA-4C2A-654C-BDAB-5163E55D1CDF}"/>
                  </a:ext>
                </a:extLst>
              </p:cNvPr>
              <p:cNvSpPr txBox="1"/>
              <p:nvPr/>
            </p:nvSpPr>
            <p:spPr>
              <a:xfrm>
                <a:off x="9956048" y="593903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3DBEBA-4C2A-654C-BDAB-5163E55D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48" y="593903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194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652CCC7-B2AF-9146-994F-080AE42D7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25" y="1492633"/>
            <a:ext cx="2376588" cy="4110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E5B83-9EAD-9042-87F7-1CE659A591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" y="1468512"/>
            <a:ext cx="2389817" cy="4133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7873C9-6121-834C-A18A-D62300A62F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13" y="1468511"/>
            <a:ext cx="2380662" cy="4117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C13D6-A5E3-AC4B-BA01-2969459270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30" y="1468511"/>
            <a:ext cx="2380662" cy="41179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D78D3A-F1E0-F847-94E8-94641316F9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516" y="1492633"/>
            <a:ext cx="2451909" cy="409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6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2DB8F9-42DA-D84D-993C-7B423496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111125"/>
            <a:ext cx="10687792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A85CEE-907F-4145-AC5F-32C952F904F3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4310371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A85CEE-907F-4145-AC5F-32C952F90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4310371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052DDA-12D8-FB43-9062-62727E2A78E6}"/>
                  </a:ext>
                </a:extLst>
              </p:cNvPr>
              <p:cNvSpPr txBox="1"/>
              <p:nvPr/>
            </p:nvSpPr>
            <p:spPr>
              <a:xfrm>
                <a:off x="277441" y="600394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=1.077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052DDA-12D8-FB43-9062-62727E2A7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41" y="6003948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EED4A89-C5C0-5A43-BBFD-38734E774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1619488"/>
            <a:ext cx="2366504" cy="4093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BCF72-CAFA-E94F-96C4-2DD8B591E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57" y="1620537"/>
            <a:ext cx="2366505" cy="4093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3E4E84-633C-3745-A6E1-CA987518E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" y="1620537"/>
            <a:ext cx="2367112" cy="4094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E3F5BE-FAAD-3D41-9374-A50B3308E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2" y="1619488"/>
            <a:ext cx="2386013" cy="41271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BBD69-74A6-CD4D-ACE6-4731358E8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88" y="1619488"/>
            <a:ext cx="2366504" cy="4093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EB31FE-2C35-F440-B96D-36898AC3DEDD}"/>
                  </a:ext>
                </a:extLst>
              </p:cNvPr>
              <p:cNvSpPr txBox="1"/>
              <p:nvPr/>
            </p:nvSpPr>
            <p:spPr>
              <a:xfrm>
                <a:off x="2991570" y="593580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EB31FE-2C35-F440-B96D-36898AC3D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70" y="593580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1FD25F-D562-AB4D-BF97-31CCB9B05C5F}"/>
                  </a:ext>
                </a:extLst>
              </p:cNvPr>
              <p:cNvSpPr txBox="1"/>
              <p:nvPr/>
            </p:nvSpPr>
            <p:spPr>
              <a:xfrm>
                <a:off x="5278622" y="593316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1FD25F-D562-AB4D-BF97-31CCB9B05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622" y="5933160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FBB65D-D175-0E40-8894-A9BBAC2D960B}"/>
                  </a:ext>
                </a:extLst>
              </p:cNvPr>
              <p:cNvSpPr txBox="1"/>
              <p:nvPr/>
            </p:nvSpPr>
            <p:spPr>
              <a:xfrm>
                <a:off x="7758248" y="593316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=1.168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FBB65D-D175-0E40-8894-A9BBAC2D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248" y="5933160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DB6A0D-E7D2-A848-B13F-CFF50460A69F}"/>
                  </a:ext>
                </a:extLst>
              </p:cNvPr>
              <p:cNvSpPr txBox="1"/>
              <p:nvPr/>
            </p:nvSpPr>
            <p:spPr>
              <a:xfrm>
                <a:off x="9956048" y="5939039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DB6A0D-E7D2-A848-B13F-CFF50460A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48" y="5939039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1840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50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Re-exposing </a:t>
            </a:r>
          </a:p>
        </p:txBody>
      </p:sp>
      <p:pic>
        <p:nvPicPr>
          <p:cNvPr id="4" name="video-15362321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31985" y="936095"/>
            <a:ext cx="5532437" cy="55324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13933" y="2142067"/>
                <a:ext cx="358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Maximum pressure: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𝑚𝑏𝑎𝑟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33" y="2142067"/>
                <a:ext cx="3581400" cy="923330"/>
              </a:xfrm>
              <a:prstGeom prst="rect">
                <a:avLst/>
              </a:prstGeom>
              <a:blipFill>
                <a:blip r:embed="rId5"/>
                <a:stretch>
                  <a:fillRect l="-153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6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52681B-51B6-F54A-888F-FC4226652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111125"/>
            <a:ext cx="10687792" cy="70167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Hydroxylation</a:t>
            </a:r>
            <a:r>
              <a:rPr lang="da-DK" dirty="0"/>
              <a:t> of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 </a:t>
            </a:r>
            <a:r>
              <a:rPr lang="da-DK" dirty="0"/>
              <a:t>Clusters with Oxygen </a:t>
            </a:r>
            <a:r>
              <a:rPr lang="da-DK" dirty="0" err="1"/>
              <a:t>Vacancy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6607D-EE88-1545-AFAB-3573914A133F}"/>
                  </a:ext>
                </a:extLst>
              </p:cNvPr>
              <p:cNvSpPr txBox="1"/>
              <p:nvPr/>
            </p:nvSpPr>
            <p:spPr>
              <a:xfrm>
                <a:off x="1057275" y="940136"/>
                <a:ext cx="4310371" cy="391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𝑖𝑂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𝑣𝑎𝑐𝑎𝑛𝑐𝑦</m:t>
                          </m:r>
                        </m:e>
                      </m:groupCh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6607D-EE88-1545-AFAB-3573914A1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940136"/>
                <a:ext cx="4310371" cy="391454"/>
              </a:xfrm>
              <a:prstGeom prst="rect">
                <a:avLst/>
              </a:prstGeom>
              <a:blipFill>
                <a:blip r:embed="rId2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59454E1-5F27-E448-AE98-91CF0F7C3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1691847"/>
            <a:ext cx="2334146" cy="4037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0F682E-4489-744E-9027-E03A7E2E2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71" y="1691847"/>
            <a:ext cx="2334146" cy="4037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5CD445-2E75-F945-AED0-B2EED7D18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17" y="1691848"/>
            <a:ext cx="2334146" cy="4037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21BAD-CE9D-1741-99BB-49C911982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64" y="1691847"/>
            <a:ext cx="2334146" cy="4037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A2608C-4DF0-9E47-971A-5F72346B54A6}"/>
                  </a:ext>
                </a:extLst>
              </p:cNvPr>
              <p:cNvSpPr txBox="1"/>
              <p:nvPr/>
            </p:nvSpPr>
            <p:spPr>
              <a:xfrm>
                <a:off x="1715976" y="590488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A2608C-4DF0-9E47-971A-5F72346B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976" y="5904880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184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EB24F4-BDBF-FD45-9475-53CD034BBCC9}"/>
                  </a:ext>
                </a:extLst>
              </p:cNvPr>
              <p:cNvSpPr txBox="1"/>
              <p:nvPr/>
            </p:nvSpPr>
            <p:spPr>
              <a:xfrm>
                <a:off x="4050122" y="593316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=1.439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EB24F4-BDBF-FD45-9475-53CD034BB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122" y="5933160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92F3C-C63F-3342-AE4D-C348EC119A0D}"/>
                  </a:ext>
                </a:extLst>
              </p:cNvPr>
              <p:cNvSpPr txBox="1"/>
              <p:nvPr/>
            </p:nvSpPr>
            <p:spPr>
              <a:xfrm>
                <a:off x="6486661" y="593316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=1.581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92F3C-C63F-3342-AE4D-C348EC11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661" y="5933160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CF3BB9-18C5-004C-8BF1-5F332254AF0F}"/>
                  </a:ext>
                </a:extLst>
              </p:cNvPr>
              <p:cNvSpPr txBox="1"/>
              <p:nvPr/>
            </p:nvSpPr>
            <p:spPr>
              <a:xfrm>
                <a:off x="8923200" y="593316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CF3BB9-18C5-004C-8BF1-5F332254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200" y="5933160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34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78EE1E-2B3B-994A-B062-FA4DCCF45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780"/>
            <a:ext cx="105156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Effect of U (on site coulomb interactions) for V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</a:t>
            </a:r>
            <a:r>
              <a:rPr lang="en-US" dirty="0"/>
              <a:t> clusters on TiO</a:t>
            </a:r>
            <a:r>
              <a:rPr lang="en-US" baseline="-25000" dirty="0"/>
              <a:t>2</a:t>
            </a:r>
            <a:r>
              <a:rPr lang="en-US" dirty="0"/>
              <a:t> (101)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DD4406-7CB3-AE4B-ADA6-81B9E28BE7EB}"/>
                  </a:ext>
                </a:extLst>
              </p:cNvPr>
              <p:cNvSpPr txBox="1"/>
              <p:nvPr/>
            </p:nvSpPr>
            <p:spPr>
              <a:xfrm>
                <a:off x="3588151" y="1567916"/>
                <a:ext cx="19524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a-DK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DD4406-7CB3-AE4B-ADA6-81B9E28B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51" y="1567916"/>
                <a:ext cx="19524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E20975C-8194-E240-830A-F9361F9AE3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9213607"/>
                  </p:ext>
                </p:extLst>
              </p:nvPr>
            </p:nvGraphicFramePr>
            <p:xfrm>
              <a:off x="2884778" y="2022821"/>
              <a:ext cx="3874838" cy="4447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7319">
                      <a:extLst>
                        <a:ext uri="{9D8B030D-6E8A-4147-A177-3AD203B41FA5}">
                          <a16:colId xmlns:a16="http://schemas.microsoft.com/office/drawing/2014/main" val="499158054"/>
                        </a:ext>
                      </a:extLst>
                    </a:gridCol>
                    <a:gridCol w="2247519">
                      <a:extLst>
                        <a:ext uri="{9D8B030D-6E8A-4147-A177-3AD203B41FA5}">
                          <a16:colId xmlns:a16="http://schemas.microsoft.com/office/drawing/2014/main" val="3916555452"/>
                        </a:ext>
                      </a:extLst>
                    </a:gridCol>
                  </a:tblGrid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</a:t>
                          </a:r>
                          <a:r>
                            <a:rPr lang="en-US" baseline="-25000" dirty="0" err="1"/>
                            <a:t>eff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𝒆𝑽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749526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258498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5821269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910238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843174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 (</a:t>
                          </a:r>
                          <a:r>
                            <a:rPr lang="en-US" dirty="0" err="1"/>
                            <a:t>Ov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63973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4.0 (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Ov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0.131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662425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 (</a:t>
                          </a:r>
                          <a:r>
                            <a:rPr lang="en-US" dirty="0" err="1"/>
                            <a:t>Ov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13654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E20975C-8194-E240-830A-F9361F9AE3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9213607"/>
                  </p:ext>
                </p:extLst>
              </p:nvPr>
            </p:nvGraphicFramePr>
            <p:xfrm>
              <a:off x="2884778" y="2022821"/>
              <a:ext cx="3874838" cy="4447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7319">
                      <a:extLst>
                        <a:ext uri="{9D8B030D-6E8A-4147-A177-3AD203B41FA5}">
                          <a16:colId xmlns:a16="http://schemas.microsoft.com/office/drawing/2014/main" val="499158054"/>
                        </a:ext>
                      </a:extLst>
                    </a:gridCol>
                    <a:gridCol w="2247519">
                      <a:extLst>
                        <a:ext uri="{9D8B030D-6E8A-4147-A177-3AD203B41FA5}">
                          <a16:colId xmlns:a16="http://schemas.microsoft.com/office/drawing/2014/main" val="3916555452"/>
                        </a:ext>
                      </a:extLst>
                    </a:gridCol>
                  </a:tblGrid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</a:t>
                          </a:r>
                          <a:r>
                            <a:rPr lang="en-US" baseline="-25000" dirty="0" err="1"/>
                            <a:t>eff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blipFill>
                          <a:blip r:embed="rId3"/>
                          <a:stretch>
                            <a:fillRect l="-73446" t="-6818" r="-565" b="-697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749526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258498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5821269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910238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843174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 (</a:t>
                          </a:r>
                          <a:r>
                            <a:rPr lang="en-US" dirty="0" err="1"/>
                            <a:t>Ov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63973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4.0 (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Ov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0.131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662425"/>
                      </a:ext>
                    </a:extLst>
                  </a:tr>
                  <a:tr h="555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 (</a:t>
                          </a:r>
                          <a:r>
                            <a:rPr lang="en-US" dirty="0" err="1"/>
                            <a:t>Ov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136547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394EA1A-B21B-6D44-A9DC-D93827745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390"/>
            <a:ext cx="2238145" cy="4444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C11FA-D8F2-1745-B717-30559A76F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87" y="1622394"/>
            <a:ext cx="2222339" cy="4413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502A24-AEC4-554D-B0CF-2A0FED8D4189}"/>
              </a:ext>
            </a:extLst>
          </p:cNvPr>
          <p:cNvSpPr txBox="1"/>
          <p:nvPr/>
        </p:nvSpPr>
        <p:spPr>
          <a:xfrm>
            <a:off x="568545" y="610111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DA086-D750-4A49-9B25-0A4C114830DE}"/>
              </a:ext>
            </a:extLst>
          </p:cNvPr>
          <p:cNvSpPr txBox="1"/>
          <p:nvPr/>
        </p:nvSpPr>
        <p:spPr>
          <a:xfrm>
            <a:off x="8347056" y="610111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2703956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BBFC-FDFA-2548-94F5-825761F2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780"/>
            <a:ext cx="105156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Effect of U (on site coulomb interactions) for V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 </a:t>
            </a:r>
            <a:r>
              <a:rPr lang="en-US" dirty="0"/>
              <a:t>+</a:t>
            </a:r>
            <a:r>
              <a:rPr lang="en-US" baseline="-25000" dirty="0"/>
              <a:t> 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clusters on TiO</a:t>
            </a:r>
            <a:r>
              <a:rPr lang="en-US" baseline="-25000" dirty="0"/>
              <a:t>2</a:t>
            </a:r>
            <a:r>
              <a:rPr lang="en-US" dirty="0"/>
              <a:t> (101)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F1A54-4E58-FC44-A12A-7EB5C81CACD3}"/>
                  </a:ext>
                </a:extLst>
              </p:cNvPr>
              <p:cNvSpPr txBox="1"/>
              <p:nvPr/>
            </p:nvSpPr>
            <p:spPr>
              <a:xfrm>
                <a:off x="3842794" y="1622394"/>
                <a:ext cx="19524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a-DK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F1A54-4E58-FC44-A12A-7EB5C81CA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94" y="1622394"/>
                <a:ext cx="19524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90E308D-5D58-6B42-AD2F-71D9F1BE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8436"/>
            <a:ext cx="1836707" cy="3647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111B2-B622-DE43-9BB5-FAD3772A3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809" y="1807060"/>
            <a:ext cx="1801443" cy="3577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3983711-AE44-F349-9D88-C4D06FC365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2401874"/>
                  </p:ext>
                </p:extLst>
              </p:nvPr>
            </p:nvGraphicFramePr>
            <p:xfrm>
              <a:off x="2884778" y="2022821"/>
              <a:ext cx="3735942" cy="43711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987">
                      <a:extLst>
                        <a:ext uri="{9D8B030D-6E8A-4147-A177-3AD203B41FA5}">
                          <a16:colId xmlns:a16="http://schemas.microsoft.com/office/drawing/2014/main" val="499158054"/>
                        </a:ext>
                      </a:extLst>
                    </a:gridCol>
                    <a:gridCol w="2166955">
                      <a:extLst>
                        <a:ext uri="{9D8B030D-6E8A-4147-A177-3AD203B41FA5}">
                          <a16:colId xmlns:a16="http://schemas.microsoft.com/office/drawing/2014/main" val="3916555452"/>
                        </a:ext>
                      </a:extLst>
                    </a:gridCol>
                  </a:tblGrid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</a:t>
                          </a:r>
                          <a:r>
                            <a:rPr lang="en-US" baseline="-25000" dirty="0" err="1"/>
                            <a:t>eff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𝒆𝑽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749526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25849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5821269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91023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843174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 (</a:t>
                          </a:r>
                          <a:r>
                            <a:rPr lang="en-US" dirty="0" err="1"/>
                            <a:t>O</a:t>
                          </a:r>
                          <a:r>
                            <a:rPr lang="en-US" baseline="-25000" dirty="0" err="1"/>
                            <a:t>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701145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4.0 (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Ov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-0.104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700219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 (</a:t>
                          </a:r>
                          <a:r>
                            <a:rPr lang="en-US" dirty="0" err="1"/>
                            <a:t>Ov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589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3983711-AE44-F349-9D88-C4D06FC365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2401874"/>
                  </p:ext>
                </p:extLst>
              </p:nvPr>
            </p:nvGraphicFramePr>
            <p:xfrm>
              <a:off x="2884778" y="2022821"/>
              <a:ext cx="3735942" cy="43711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987">
                      <a:extLst>
                        <a:ext uri="{9D8B030D-6E8A-4147-A177-3AD203B41FA5}">
                          <a16:colId xmlns:a16="http://schemas.microsoft.com/office/drawing/2014/main" val="499158054"/>
                        </a:ext>
                      </a:extLst>
                    </a:gridCol>
                    <a:gridCol w="2166955">
                      <a:extLst>
                        <a:ext uri="{9D8B030D-6E8A-4147-A177-3AD203B41FA5}">
                          <a16:colId xmlns:a16="http://schemas.microsoft.com/office/drawing/2014/main" val="3916555452"/>
                        </a:ext>
                      </a:extLst>
                    </a:gridCol>
                  </a:tblGrid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</a:t>
                          </a:r>
                          <a:r>
                            <a:rPr lang="en-US" baseline="-25000" dirty="0" err="1"/>
                            <a:t>eff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blipFill>
                          <a:blip r:embed="rId5"/>
                          <a:stretch>
                            <a:fillRect l="-73099" t="-6977" r="-585" b="-7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749526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25849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5821269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91023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843174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 (</a:t>
                          </a:r>
                          <a:r>
                            <a:rPr lang="en-US" dirty="0" err="1"/>
                            <a:t>O</a:t>
                          </a:r>
                          <a:r>
                            <a:rPr lang="en-US" baseline="-25000" dirty="0" err="1"/>
                            <a:t>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701145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4.0 (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Ov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-0.104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700219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 (</a:t>
                          </a:r>
                          <a:r>
                            <a:rPr lang="en-US" dirty="0" err="1"/>
                            <a:t>Ov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5897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650C8B5-D819-0646-B1BC-85E339AEA709}"/>
              </a:ext>
            </a:extLst>
          </p:cNvPr>
          <p:cNvSpPr/>
          <p:nvPr/>
        </p:nvSpPr>
        <p:spPr>
          <a:xfrm>
            <a:off x="1576856" y="5455908"/>
            <a:ext cx="35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I1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70D37-9F22-1548-9E5C-69F8D9AED717}"/>
              </a:ext>
            </a:extLst>
          </p:cNvPr>
          <p:cNvSpPr/>
          <p:nvPr/>
        </p:nvSpPr>
        <p:spPr>
          <a:xfrm>
            <a:off x="7947833" y="5387043"/>
            <a:ext cx="35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I2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10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A6D7D6-36F0-544E-80F8-CE0097B5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780"/>
            <a:ext cx="105156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Effect of U (on site coulomb interactions) for V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 </a:t>
            </a:r>
            <a:r>
              <a:rPr lang="en-US" dirty="0"/>
              <a:t>+</a:t>
            </a:r>
            <a:r>
              <a:rPr lang="en-US" baseline="-25000" dirty="0"/>
              <a:t> </a:t>
            </a:r>
            <a:r>
              <a:rPr lang="en-US" dirty="0"/>
              <a:t>2H</a:t>
            </a:r>
            <a:r>
              <a:rPr lang="en-US" baseline="-25000" dirty="0"/>
              <a:t>2</a:t>
            </a:r>
            <a:r>
              <a:rPr lang="en-US" dirty="0"/>
              <a:t>O clusters on TiO</a:t>
            </a:r>
            <a:r>
              <a:rPr lang="en-US" baseline="-25000" dirty="0"/>
              <a:t>2</a:t>
            </a:r>
            <a:r>
              <a:rPr lang="en-US" dirty="0"/>
              <a:t> (101)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424680-09A6-1049-A83B-C33FF1F00E56}"/>
                  </a:ext>
                </a:extLst>
              </p:cNvPr>
              <p:cNvSpPr txBox="1"/>
              <p:nvPr/>
            </p:nvSpPr>
            <p:spPr>
              <a:xfrm>
                <a:off x="3842794" y="1622394"/>
                <a:ext cx="19524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a-DK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424680-09A6-1049-A83B-C33FF1F00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94" y="1622394"/>
                <a:ext cx="19524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EC09F61-3E62-9E4B-8F2B-84F21D2EC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679626"/>
                  </p:ext>
                </p:extLst>
              </p:nvPr>
            </p:nvGraphicFramePr>
            <p:xfrm>
              <a:off x="2884778" y="2022821"/>
              <a:ext cx="3735941" cy="43711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3011">
                      <a:extLst>
                        <a:ext uri="{9D8B030D-6E8A-4147-A177-3AD203B41FA5}">
                          <a16:colId xmlns:a16="http://schemas.microsoft.com/office/drawing/2014/main" val="499158054"/>
                        </a:ext>
                      </a:extLst>
                    </a:gridCol>
                    <a:gridCol w="1371465">
                      <a:extLst>
                        <a:ext uri="{9D8B030D-6E8A-4147-A177-3AD203B41FA5}">
                          <a16:colId xmlns:a16="http://schemas.microsoft.com/office/drawing/2014/main" val="3916555452"/>
                        </a:ext>
                      </a:extLst>
                    </a:gridCol>
                    <a:gridCol w="1371465">
                      <a:extLst>
                        <a:ext uri="{9D8B030D-6E8A-4147-A177-3AD203B41FA5}">
                          <a16:colId xmlns:a16="http://schemas.microsoft.com/office/drawing/2014/main" val="3242217890"/>
                        </a:ext>
                      </a:extLst>
                    </a:gridCol>
                  </a:tblGrid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</a:t>
                          </a:r>
                          <a:r>
                            <a:rPr lang="en-US" baseline="-25000" dirty="0" err="1"/>
                            <a:t>eff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𝟐𝟏</m:t>
                              </m:r>
                              <m:r>
                                <a:rPr lang="en-US" b="1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𝒆𝑽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𝟑𝟏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𝒆𝑽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749526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25849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5821269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91023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843174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 (</a:t>
                          </a:r>
                          <a:r>
                            <a:rPr lang="en-US" dirty="0" err="1"/>
                            <a:t>O</a:t>
                          </a:r>
                          <a:r>
                            <a:rPr lang="en-US" baseline="-25000" dirty="0" err="1"/>
                            <a:t>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701145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4.0 (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Ov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0.123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00219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 (</a:t>
                          </a:r>
                          <a:r>
                            <a:rPr lang="en-US" dirty="0" err="1"/>
                            <a:t>Ov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589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EC09F61-3E62-9E4B-8F2B-84F21D2EC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679626"/>
                  </p:ext>
                </p:extLst>
              </p:nvPr>
            </p:nvGraphicFramePr>
            <p:xfrm>
              <a:off x="2884778" y="2022821"/>
              <a:ext cx="3735941" cy="43711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3011">
                      <a:extLst>
                        <a:ext uri="{9D8B030D-6E8A-4147-A177-3AD203B41FA5}">
                          <a16:colId xmlns:a16="http://schemas.microsoft.com/office/drawing/2014/main" val="499158054"/>
                        </a:ext>
                      </a:extLst>
                    </a:gridCol>
                    <a:gridCol w="1371465">
                      <a:extLst>
                        <a:ext uri="{9D8B030D-6E8A-4147-A177-3AD203B41FA5}">
                          <a16:colId xmlns:a16="http://schemas.microsoft.com/office/drawing/2014/main" val="3916555452"/>
                        </a:ext>
                      </a:extLst>
                    </a:gridCol>
                    <a:gridCol w="1371465">
                      <a:extLst>
                        <a:ext uri="{9D8B030D-6E8A-4147-A177-3AD203B41FA5}">
                          <a16:colId xmlns:a16="http://schemas.microsoft.com/office/drawing/2014/main" val="3242217890"/>
                        </a:ext>
                      </a:extLst>
                    </a:gridCol>
                  </a:tblGrid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</a:t>
                          </a:r>
                          <a:r>
                            <a:rPr lang="en-US" baseline="-25000" dirty="0" err="1"/>
                            <a:t>eff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blipFill>
                          <a:blip r:embed="rId3"/>
                          <a:stretch>
                            <a:fillRect l="-72477" t="-6977" r="-100000" b="-7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blipFill>
                          <a:blip r:embed="rId3"/>
                          <a:stretch>
                            <a:fillRect l="-174074" t="-6977" r="-926" b="-7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749526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25849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5821269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91023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843174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 (</a:t>
                          </a:r>
                          <a:r>
                            <a:rPr lang="en-US" dirty="0" err="1"/>
                            <a:t>O</a:t>
                          </a:r>
                          <a:r>
                            <a:rPr lang="en-US" baseline="-25000" dirty="0" err="1"/>
                            <a:t>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701145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4.0 (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Ov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0.171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0.123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002198"/>
                      </a:ext>
                    </a:extLst>
                  </a:tr>
                  <a:tr h="5463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5.0 (</a:t>
                          </a:r>
                          <a:r>
                            <a:rPr lang="en-US" dirty="0" err="1"/>
                            <a:t>Ov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85897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EFC9E91-CB47-6742-B4C8-D740FA21A5C5}"/>
              </a:ext>
            </a:extLst>
          </p:cNvPr>
          <p:cNvSpPr/>
          <p:nvPr/>
        </p:nvSpPr>
        <p:spPr>
          <a:xfrm>
            <a:off x="940833" y="5916636"/>
            <a:ext cx="35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I1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D73D4-F342-B847-A03F-F7BBC05BDB4C}"/>
              </a:ext>
            </a:extLst>
          </p:cNvPr>
          <p:cNvSpPr/>
          <p:nvPr/>
        </p:nvSpPr>
        <p:spPr>
          <a:xfrm>
            <a:off x="8491013" y="5851960"/>
            <a:ext cx="35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I2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ECD9D-B56D-C246-9B92-061443CFB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1780721"/>
            <a:ext cx="2025405" cy="4022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E20FA-07B9-7A41-A69A-DF16D5F74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11" y="1756937"/>
            <a:ext cx="2025405" cy="40222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69B6D-73D7-6444-80D3-36C55BBB4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60" y="1756937"/>
            <a:ext cx="2007465" cy="39865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384EA9-7E71-9140-92AB-88AA333FDBA6}"/>
              </a:ext>
            </a:extLst>
          </p:cNvPr>
          <p:cNvSpPr txBox="1"/>
          <p:nvPr/>
        </p:nvSpPr>
        <p:spPr>
          <a:xfrm>
            <a:off x="10960592" y="58690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I3</a:t>
            </a:r>
          </a:p>
        </p:txBody>
      </p:sp>
    </p:spTree>
    <p:extLst>
      <p:ext uri="{BB962C8B-B14F-4D97-AF65-F5344CB8AC3E}">
        <p14:creationId xmlns:p14="http://schemas.microsoft.com/office/powerpoint/2010/main" val="371682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EB223-71AE-F743-8DA1-C62F41F1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2" y="1280023"/>
            <a:ext cx="2238145" cy="4444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FA050-335C-D34C-8A13-03FBF1DA7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00" y="1280022"/>
            <a:ext cx="2238146" cy="4444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262FB-6EEE-1143-9725-613BC623D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39" y="1280022"/>
            <a:ext cx="2238146" cy="4444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609A7-8BC2-A24E-BB19-86A78A28485E}"/>
                  </a:ext>
                </a:extLst>
              </p:cNvPr>
              <p:cNvSpPr txBox="1"/>
              <p:nvPr/>
            </p:nvSpPr>
            <p:spPr>
              <a:xfrm>
                <a:off x="6200385" y="3225361"/>
                <a:ext cx="120797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609A7-8BC2-A24E-BB19-86A78A284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385" y="3225361"/>
                <a:ext cx="1207972" cy="1231106"/>
              </a:xfrm>
              <a:prstGeom prst="rect">
                <a:avLst/>
              </a:prstGeom>
              <a:blipFill>
                <a:blip r:embed="rId5"/>
                <a:stretch>
                  <a:fillRect l="-8333" r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31B420-9602-BA4E-8946-F6682FFE9ED6}"/>
                  </a:ext>
                </a:extLst>
              </p:cNvPr>
              <p:cNvSpPr txBox="1"/>
              <p:nvPr/>
            </p:nvSpPr>
            <p:spPr>
              <a:xfrm>
                <a:off x="2716913" y="3225361"/>
                <a:ext cx="85966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31B420-9602-BA4E-8946-F6682FFE9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913" y="3225361"/>
                <a:ext cx="859664" cy="1231106"/>
              </a:xfrm>
              <a:prstGeom prst="rect">
                <a:avLst/>
              </a:prstGeom>
              <a:blipFill>
                <a:blip r:embed="rId6"/>
                <a:stretch>
                  <a:fillRect l="-27536" r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AB2F779-96D4-7A4D-8E7D-91F2F53300E7}"/>
              </a:ext>
            </a:extLst>
          </p:cNvPr>
          <p:cNvSpPr txBox="1"/>
          <p:nvPr/>
        </p:nvSpPr>
        <p:spPr>
          <a:xfrm>
            <a:off x="237091" y="810227"/>
            <a:ext cx="20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H</a:t>
            </a:r>
            <a:r>
              <a:rPr lang="en-US" baseline="-25000" dirty="0"/>
              <a:t>2</a:t>
            </a:r>
            <a:r>
              <a:rPr lang="en-US" dirty="0"/>
              <a:t>O exposer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2722F-214E-ED4C-8994-8C14B348B4B1}"/>
              </a:ext>
            </a:extLst>
          </p:cNvPr>
          <p:cNvSpPr txBox="1"/>
          <p:nvPr/>
        </p:nvSpPr>
        <p:spPr>
          <a:xfrm>
            <a:off x="4064174" y="833376"/>
            <a:ext cx="203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During H</a:t>
            </a:r>
            <a:r>
              <a:rPr lang="en-US" baseline="-25000" dirty="0"/>
              <a:t>2</a:t>
            </a:r>
            <a:r>
              <a:rPr lang="en-US" dirty="0"/>
              <a:t>O exposer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CF346-6C64-C143-94B8-CC0A65720639}"/>
              </a:ext>
            </a:extLst>
          </p:cNvPr>
          <p:cNvSpPr txBox="1"/>
          <p:nvPr/>
        </p:nvSpPr>
        <p:spPr>
          <a:xfrm>
            <a:off x="7730228" y="833376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H</a:t>
            </a:r>
            <a:r>
              <a:rPr lang="en-US" baseline="-25000" dirty="0"/>
              <a:t>2</a:t>
            </a:r>
            <a:r>
              <a:rPr lang="en-US" dirty="0"/>
              <a:t>O exposer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ECE9D-E9DC-E049-8E2E-A158E33B7E1D}"/>
              </a:ext>
            </a:extLst>
          </p:cNvPr>
          <p:cNvSpPr txBox="1"/>
          <p:nvPr/>
        </p:nvSpPr>
        <p:spPr>
          <a:xfrm>
            <a:off x="474047" y="5914663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28AB4-999D-B54F-BAE3-69125A80DF07}"/>
              </a:ext>
            </a:extLst>
          </p:cNvPr>
          <p:cNvSpPr txBox="1"/>
          <p:nvPr/>
        </p:nvSpPr>
        <p:spPr>
          <a:xfrm>
            <a:off x="7796976" y="5914663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33FE9-6BE6-1B48-A837-29EEED04D0C4}"/>
                  </a:ext>
                </a:extLst>
              </p:cNvPr>
              <p:cNvSpPr txBox="1"/>
              <p:nvPr/>
            </p:nvSpPr>
            <p:spPr>
              <a:xfrm>
                <a:off x="3962239" y="591466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33FE9-6BE6-1B48-A837-29EEED04D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239" y="5914663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197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AE4E4-ABFE-674F-A942-C4630D1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65100"/>
            <a:ext cx="10906125" cy="835025"/>
          </a:xfrm>
          <a:solidFill>
            <a:schemeClr val="accent2"/>
          </a:solidFill>
        </p:spPr>
        <p:txBody>
          <a:bodyPr/>
          <a:lstStyle/>
          <a:p>
            <a:r>
              <a:rPr lang="da-DK" dirty="0"/>
              <a:t>Energy difference </a:t>
            </a:r>
            <a:r>
              <a:rPr lang="da-DK" dirty="0" err="1"/>
              <a:t>between</a:t>
            </a:r>
            <a:r>
              <a:rPr lang="da-DK" dirty="0"/>
              <a:t> H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diss</a:t>
            </a:r>
            <a:r>
              <a:rPr lang="da-DK" dirty="0"/>
              <a:t> and H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undis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EF04053-D186-984E-A062-52058A7577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9062398"/>
                  </p:ext>
                </p:extLst>
              </p:nvPr>
            </p:nvGraphicFramePr>
            <p:xfrm>
              <a:off x="1028700" y="1934104"/>
              <a:ext cx="9373390" cy="4588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6632">
                      <a:extLst>
                        <a:ext uri="{9D8B030D-6E8A-4147-A177-3AD203B41FA5}">
                          <a16:colId xmlns:a16="http://schemas.microsoft.com/office/drawing/2014/main" val="3541180181"/>
                        </a:ext>
                      </a:extLst>
                    </a:gridCol>
                    <a:gridCol w="3118379">
                      <a:extLst>
                        <a:ext uri="{9D8B030D-6E8A-4147-A177-3AD203B41FA5}">
                          <a16:colId xmlns:a16="http://schemas.microsoft.com/office/drawing/2014/main" val="2117831200"/>
                        </a:ext>
                      </a:extLst>
                    </a:gridCol>
                    <a:gridCol w="3118379">
                      <a:extLst>
                        <a:ext uri="{9D8B030D-6E8A-4147-A177-3AD203B41FA5}">
                          <a16:colId xmlns:a16="http://schemas.microsoft.com/office/drawing/2014/main" val="3252484153"/>
                        </a:ext>
                      </a:extLst>
                    </a:gridCol>
                  </a:tblGrid>
                  <a:tr h="764752"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Cluster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No. Of H</a:t>
                          </a:r>
                          <a:r>
                            <a:rPr lang="da-DK" baseline="-25000" dirty="0"/>
                            <a:t>2</a:t>
                          </a:r>
                          <a:r>
                            <a:rPr lang="da-DK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a-D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r>
                            <a:rPr lang="da-DK" dirty="0"/>
                            <a:t> (</a:t>
                          </a:r>
                          <a:r>
                            <a:rPr lang="da-DK" dirty="0" err="1"/>
                            <a:t>eV</a:t>
                          </a:r>
                          <a:r>
                            <a:rPr lang="da-DK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156610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VO</a:t>
                          </a:r>
                          <a:r>
                            <a:rPr lang="da-DK" baseline="-25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0.27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112626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VO</a:t>
                          </a:r>
                          <a:r>
                            <a:rPr lang="da-DK" baseline="-25000" dirty="0"/>
                            <a:t>2 </a:t>
                          </a:r>
                          <a:r>
                            <a:rPr lang="da-DK" baseline="0" dirty="0"/>
                            <a:t> (O </a:t>
                          </a:r>
                          <a:r>
                            <a:rPr lang="da-DK" baseline="0" dirty="0" err="1"/>
                            <a:t>vacancy</a:t>
                          </a:r>
                          <a:r>
                            <a:rPr lang="da-DK" baseline="0" dirty="0"/>
                            <a:t> in TiO</a:t>
                          </a:r>
                          <a:r>
                            <a:rPr lang="da-DK" baseline="-25000" dirty="0"/>
                            <a:t>2 </a:t>
                          </a:r>
                          <a:r>
                            <a:rPr lang="da-DK" baseline="0" dirty="0"/>
                            <a:t> </a:t>
                          </a:r>
                          <a:r>
                            <a:rPr lang="da-DK" baseline="0" dirty="0" err="1"/>
                            <a:t>surface</a:t>
                          </a:r>
                          <a:r>
                            <a:rPr lang="da-DK" baseline="0" dirty="0"/>
                            <a:t>)</a:t>
                          </a:r>
                          <a:endParaRPr lang="da-DK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0.21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129563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VO</a:t>
                          </a:r>
                          <a:r>
                            <a:rPr lang="da-DK" baseline="-25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569827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V</a:t>
                          </a:r>
                          <a:r>
                            <a:rPr lang="da-DK" baseline="-25000" dirty="0"/>
                            <a:t>2</a:t>
                          </a:r>
                          <a:r>
                            <a:rPr lang="da-DK" dirty="0"/>
                            <a:t>O</a:t>
                          </a:r>
                          <a:r>
                            <a:rPr lang="da-DK" baseline="-25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- 0.02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5238903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V</a:t>
                          </a:r>
                          <a:r>
                            <a:rPr lang="da-DK" baseline="-25000" dirty="0"/>
                            <a:t>2</a:t>
                          </a:r>
                          <a:r>
                            <a:rPr lang="da-DK" dirty="0"/>
                            <a:t>O</a:t>
                          </a:r>
                          <a:r>
                            <a:rPr lang="da-DK" baseline="-25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- 0.14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2617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EF04053-D186-984E-A062-52058A7577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9062398"/>
                  </p:ext>
                </p:extLst>
              </p:nvPr>
            </p:nvGraphicFramePr>
            <p:xfrm>
              <a:off x="1028700" y="1934104"/>
              <a:ext cx="9373390" cy="4588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6632">
                      <a:extLst>
                        <a:ext uri="{9D8B030D-6E8A-4147-A177-3AD203B41FA5}">
                          <a16:colId xmlns:a16="http://schemas.microsoft.com/office/drawing/2014/main" val="3541180181"/>
                        </a:ext>
                      </a:extLst>
                    </a:gridCol>
                    <a:gridCol w="3118379">
                      <a:extLst>
                        <a:ext uri="{9D8B030D-6E8A-4147-A177-3AD203B41FA5}">
                          <a16:colId xmlns:a16="http://schemas.microsoft.com/office/drawing/2014/main" val="2117831200"/>
                        </a:ext>
                      </a:extLst>
                    </a:gridCol>
                    <a:gridCol w="3118379">
                      <a:extLst>
                        <a:ext uri="{9D8B030D-6E8A-4147-A177-3AD203B41FA5}">
                          <a16:colId xmlns:a16="http://schemas.microsoft.com/office/drawing/2014/main" val="3252484153"/>
                        </a:ext>
                      </a:extLst>
                    </a:gridCol>
                  </a:tblGrid>
                  <a:tr h="764752"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Cluster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No. Of H</a:t>
                          </a:r>
                          <a:r>
                            <a:rPr lang="da-DK" baseline="-25000" dirty="0"/>
                            <a:t>2</a:t>
                          </a:r>
                          <a:r>
                            <a:rPr lang="da-DK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blipFill>
                          <a:blip r:embed="rId2"/>
                          <a:stretch>
                            <a:fillRect l="-200813" t="-3333" r="-407" b="-5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156610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VO</a:t>
                          </a:r>
                          <a:r>
                            <a:rPr lang="da-DK" baseline="-25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0.27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112626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VO</a:t>
                          </a:r>
                          <a:r>
                            <a:rPr lang="da-DK" baseline="-25000" dirty="0"/>
                            <a:t>2 </a:t>
                          </a:r>
                          <a:r>
                            <a:rPr lang="da-DK" baseline="0" dirty="0"/>
                            <a:t> (O </a:t>
                          </a:r>
                          <a:r>
                            <a:rPr lang="da-DK" baseline="0" dirty="0" err="1"/>
                            <a:t>vacancy</a:t>
                          </a:r>
                          <a:r>
                            <a:rPr lang="da-DK" baseline="0" dirty="0"/>
                            <a:t> in TiO</a:t>
                          </a:r>
                          <a:r>
                            <a:rPr lang="da-DK" baseline="-25000" dirty="0"/>
                            <a:t>2 </a:t>
                          </a:r>
                          <a:r>
                            <a:rPr lang="da-DK" baseline="0" dirty="0"/>
                            <a:t> </a:t>
                          </a:r>
                          <a:r>
                            <a:rPr lang="da-DK" baseline="0" dirty="0" err="1"/>
                            <a:t>surface</a:t>
                          </a:r>
                          <a:r>
                            <a:rPr lang="da-DK" baseline="0" dirty="0"/>
                            <a:t>)</a:t>
                          </a:r>
                          <a:endParaRPr lang="da-DK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0.21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129563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VO</a:t>
                          </a:r>
                          <a:r>
                            <a:rPr lang="da-DK" baseline="-25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569827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V</a:t>
                          </a:r>
                          <a:r>
                            <a:rPr lang="da-DK" baseline="-25000" dirty="0"/>
                            <a:t>2</a:t>
                          </a:r>
                          <a:r>
                            <a:rPr lang="da-DK" dirty="0"/>
                            <a:t>O</a:t>
                          </a:r>
                          <a:r>
                            <a:rPr lang="da-DK" baseline="-25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- 0.02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5238903"/>
                      </a:ext>
                    </a:extLst>
                  </a:tr>
                  <a:tr h="76475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V</a:t>
                          </a:r>
                          <a:r>
                            <a:rPr lang="da-DK" baseline="-25000" dirty="0"/>
                            <a:t>2</a:t>
                          </a:r>
                          <a:r>
                            <a:rPr lang="da-DK" dirty="0"/>
                            <a:t>O</a:t>
                          </a:r>
                          <a:r>
                            <a:rPr lang="da-DK" baseline="-25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/>
                            <a:t>- 0.14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2617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59615F-3C00-A147-A7AC-C657D9C6997F}"/>
                  </a:ext>
                </a:extLst>
              </p:cNvPr>
              <p:cNvSpPr txBox="1"/>
              <p:nvPr/>
            </p:nvSpPr>
            <p:spPr>
              <a:xfrm>
                <a:off x="1099342" y="1226370"/>
                <a:ext cx="3208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𝑢𝑛𝑑𝑖𝑠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59615F-3C00-A147-A7AC-C657D9C6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42" y="1226370"/>
                <a:ext cx="320812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336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711B-26F6-E94C-A42D-118B2696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33" y="127619"/>
            <a:ext cx="4968834" cy="47802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/>
              <a:t>Experiment and </a:t>
            </a:r>
            <a:r>
              <a:rPr lang="da-DK" dirty="0" err="1"/>
              <a:t>Theory</a:t>
            </a:r>
            <a:endParaRPr lang="da-D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D2D6F6-95C4-E748-8320-24BC06325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028" y="1251994"/>
            <a:ext cx="1681502" cy="2276907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9844D2C-B14E-694A-8261-17A583285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251995"/>
            <a:ext cx="1726870" cy="2273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E8AFD-8190-BC4F-96E5-5482D0533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52" y="1251996"/>
            <a:ext cx="1658798" cy="2273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702C4-BB5F-8A4D-ACA5-AE8AC4EEB277}"/>
              </a:ext>
            </a:extLst>
          </p:cNvPr>
          <p:cNvSpPr txBox="1"/>
          <p:nvPr/>
        </p:nvSpPr>
        <p:spPr>
          <a:xfrm>
            <a:off x="1033087" y="605664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Across the rows</a:t>
            </a:r>
            <a:endParaRPr lang="en-US" i="1" dirty="0"/>
          </a:p>
          <a:p>
            <a:r>
              <a:rPr lang="en-US" dirty="0"/>
              <a:t>Before water exposure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65A51-CC63-874F-96EE-A48CA248CB3C}"/>
              </a:ext>
            </a:extLst>
          </p:cNvPr>
          <p:cNvSpPr txBox="1"/>
          <p:nvPr/>
        </p:nvSpPr>
        <p:spPr>
          <a:xfrm>
            <a:off x="5063377" y="605664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Cherry</a:t>
            </a:r>
            <a:endParaRPr lang="en-US" sz="1600" dirty="0"/>
          </a:p>
          <a:p>
            <a:r>
              <a:rPr lang="en-US" dirty="0"/>
              <a:t>During water exposure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1E632-D95C-DE41-83E3-423F007CF071}"/>
              </a:ext>
            </a:extLst>
          </p:cNvPr>
          <p:cNvSpPr txBox="1"/>
          <p:nvPr/>
        </p:nvSpPr>
        <p:spPr>
          <a:xfrm>
            <a:off x="8771777" y="603019"/>
            <a:ext cx="258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Nose</a:t>
            </a:r>
            <a:endParaRPr lang="en-US" i="1" dirty="0"/>
          </a:p>
          <a:p>
            <a:r>
              <a:rPr lang="en-US" dirty="0"/>
              <a:t>After water exposure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024F8D-81E6-324E-A9AE-110EADA497AD}"/>
              </a:ext>
            </a:extLst>
          </p:cNvPr>
          <p:cNvSpPr/>
          <p:nvPr/>
        </p:nvSpPr>
        <p:spPr>
          <a:xfrm>
            <a:off x="3008967" y="2198836"/>
            <a:ext cx="618066" cy="385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5C9C0B-8FA7-9F4A-B9E2-CC7C670DC687}"/>
                  </a:ext>
                </a:extLst>
              </p:cNvPr>
              <p:cNvSpPr txBox="1"/>
              <p:nvPr/>
            </p:nvSpPr>
            <p:spPr>
              <a:xfrm>
                <a:off x="2893817" y="182950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5C9C0B-8FA7-9F4A-B9E2-CC7C670DC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17" y="1829504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2500" b="-17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1F263036-8B9A-7A42-8F70-09E69A7986BB}"/>
              </a:ext>
            </a:extLst>
          </p:cNvPr>
          <p:cNvSpPr/>
          <p:nvPr/>
        </p:nvSpPr>
        <p:spPr>
          <a:xfrm>
            <a:off x="7285557" y="1751382"/>
            <a:ext cx="618066" cy="385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246A9F-6085-474D-B56E-B88D7231E4B3}"/>
                  </a:ext>
                </a:extLst>
              </p:cNvPr>
              <p:cNvSpPr txBox="1"/>
              <p:nvPr/>
            </p:nvSpPr>
            <p:spPr>
              <a:xfrm>
                <a:off x="7170407" y="1382050"/>
                <a:ext cx="733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246A9F-6085-474D-B56E-B88D7231E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407" y="1382050"/>
                <a:ext cx="733216" cy="369332"/>
              </a:xfrm>
              <a:prstGeom prst="rect">
                <a:avLst/>
              </a:prstGeom>
              <a:blipFill>
                <a:blip r:embed="rId6"/>
                <a:stretch>
                  <a:fillRect r="-10345"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177B19-002A-4742-9B74-665C36353D47}"/>
                  </a:ext>
                </a:extLst>
              </p:cNvPr>
              <p:cNvSpPr txBox="1"/>
              <p:nvPr/>
            </p:nvSpPr>
            <p:spPr>
              <a:xfrm>
                <a:off x="7160396" y="2683757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177B19-002A-4742-9B74-665C36353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96" y="2683757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2500" b="-1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Arrow 14">
            <a:extLst>
              <a:ext uri="{FF2B5EF4-FFF2-40B4-BE49-F238E27FC236}">
                <a16:creationId xmlns:a16="http://schemas.microsoft.com/office/drawing/2014/main" id="{70DC6EB3-E0BA-A146-8228-811D4D47180B}"/>
              </a:ext>
            </a:extLst>
          </p:cNvPr>
          <p:cNvSpPr/>
          <p:nvPr/>
        </p:nvSpPr>
        <p:spPr>
          <a:xfrm>
            <a:off x="7233830" y="3141903"/>
            <a:ext cx="606370" cy="3894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4FE032-5DE7-E848-8017-29D374DD2C60}"/>
                  </a:ext>
                </a:extLst>
              </p:cNvPr>
              <p:cNvSpPr txBox="1"/>
              <p:nvPr/>
            </p:nvSpPr>
            <p:spPr>
              <a:xfrm>
                <a:off x="862116" y="3662267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4FE032-5DE7-E848-8017-29D374DD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6" y="3662267"/>
                <a:ext cx="1869743" cy="369332"/>
              </a:xfrm>
              <a:prstGeom prst="rect">
                <a:avLst/>
              </a:prstGeom>
              <a:blipFill>
                <a:blip r:embed="rId13"/>
                <a:stretch>
                  <a:fillRect l="-2703" t="-6897" b="-2758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82A2CDB-41E0-A64A-89C3-6A33D34FFB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8" y="4071956"/>
            <a:ext cx="1610721" cy="27860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FE54B1-9159-7047-9A38-58F0565B40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02" y="3611467"/>
            <a:ext cx="1687098" cy="3210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C1905B-9240-D74E-824E-0C1B767B126B}"/>
                  </a:ext>
                </a:extLst>
              </p:cNvPr>
              <p:cNvSpPr txBox="1"/>
              <p:nvPr/>
            </p:nvSpPr>
            <p:spPr>
              <a:xfrm>
                <a:off x="8487357" y="370262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C1905B-9240-D74E-824E-0C1B767B1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357" y="3702624"/>
                <a:ext cx="1816844" cy="369332"/>
              </a:xfrm>
              <a:prstGeom prst="rect">
                <a:avLst/>
              </a:prstGeom>
              <a:blipFill>
                <a:blip r:embed="rId16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0728826C-DA48-FB48-9645-20246FA0B6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43" y="3662266"/>
            <a:ext cx="1847533" cy="319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86F7BC-92CF-F04E-837D-0C73DC7A9D3C}"/>
                  </a:ext>
                </a:extLst>
              </p:cNvPr>
              <p:cNvSpPr txBox="1"/>
              <p:nvPr/>
            </p:nvSpPr>
            <p:spPr>
              <a:xfrm>
                <a:off x="4714859" y="366226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86F7BC-92CF-F04E-837D-0C73DC7A9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59" y="3662267"/>
                <a:ext cx="1816844" cy="369332"/>
              </a:xfrm>
              <a:prstGeom prst="rect">
                <a:avLst/>
              </a:prstGeom>
              <a:blipFill>
                <a:blip r:embed="rId18"/>
                <a:stretch>
                  <a:fillRect l="-2083" t="-6897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91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E81F94-96D7-2F46-9AD5-DF7D8F9E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33" y="127619"/>
            <a:ext cx="4968834" cy="47802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/>
              <a:t>Experiment and </a:t>
            </a:r>
            <a:r>
              <a:rPr lang="da-DK" dirty="0" err="1"/>
              <a:t>Theory</a:t>
            </a:r>
            <a:endParaRPr lang="da-DK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3FA242F-E3AA-8243-A731-6F0AF2DA2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36" y="1006786"/>
            <a:ext cx="7264756" cy="30826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A47B9-9E00-D842-83A5-302075C7E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73" y="4490543"/>
            <a:ext cx="7955004" cy="2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23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CED705-2763-B148-B89D-639BE81B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-433" r="66817" b="433"/>
          <a:stretch/>
        </p:blipFill>
        <p:spPr>
          <a:xfrm>
            <a:off x="1246907" y="1045831"/>
            <a:ext cx="3059085" cy="3908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4B5B9-DC2C-A443-90D4-939597EB8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62" y="962704"/>
            <a:ext cx="3321016" cy="56633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90AE8D-5CCE-014F-B3F7-AEBDD706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33" y="127619"/>
            <a:ext cx="4968834" cy="47802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/>
              <a:t>Experiment and </a:t>
            </a:r>
            <a:r>
              <a:rPr lang="da-DK" dirty="0" err="1"/>
              <a:t>Theory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01587-2B31-9044-8F23-51F0F4032856}"/>
                  </a:ext>
                </a:extLst>
              </p:cNvPr>
              <p:cNvSpPr txBox="1"/>
              <p:nvPr/>
            </p:nvSpPr>
            <p:spPr>
              <a:xfrm>
                <a:off x="8336478" y="4954577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01587-2B31-9044-8F23-51F0F403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478" y="4954577"/>
                <a:ext cx="1869743" cy="369332"/>
              </a:xfrm>
              <a:prstGeom prst="rect">
                <a:avLst/>
              </a:prstGeom>
              <a:blipFill>
                <a:blip r:embed="rId4"/>
                <a:stretch>
                  <a:fillRect l="-2013" t="-6667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90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D85D3-D6A2-2647-B4B4-95AA3FE3A7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88" y="564442"/>
            <a:ext cx="2231265" cy="3058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BBA499-146C-8345-86EF-47CC56DD1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5" y="564442"/>
            <a:ext cx="3495456" cy="5960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83A4B1-98C0-864F-9026-D98E20AE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17" y="564442"/>
            <a:ext cx="3546758" cy="6004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DC6C5D-E587-CF44-8CE1-DA029B3E60F8}"/>
                  </a:ext>
                </a:extLst>
              </p:cNvPr>
              <p:cNvSpPr txBox="1"/>
              <p:nvPr/>
            </p:nvSpPr>
            <p:spPr>
              <a:xfrm>
                <a:off x="922078" y="195110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DC6C5D-E587-CF44-8CE1-DA029B3E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78" y="195110"/>
                <a:ext cx="1933863" cy="369332"/>
              </a:xfrm>
              <a:prstGeom prst="rect">
                <a:avLst/>
              </a:prstGeom>
              <a:blipFill>
                <a:blip r:embed="rId5"/>
                <a:stretch>
                  <a:fillRect l="-2614" t="-3333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7D8416-E8EE-CA46-A1FF-F049D7CA4ECD}"/>
                  </a:ext>
                </a:extLst>
              </p:cNvPr>
              <p:cNvSpPr txBox="1"/>
              <p:nvPr/>
            </p:nvSpPr>
            <p:spPr>
              <a:xfrm>
                <a:off x="8009668" y="55214"/>
                <a:ext cx="1921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48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7D8416-E8EE-CA46-A1FF-F049D7CA4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68" y="55214"/>
                <a:ext cx="1921039" cy="369332"/>
              </a:xfrm>
              <a:prstGeom prst="rect">
                <a:avLst/>
              </a:prstGeom>
              <a:blipFill>
                <a:blip r:embed="rId6"/>
                <a:stretch>
                  <a:fillRect l="-2632" t="-3333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3D4B658-9FBF-3A4C-85F6-DC87CB085E1E}"/>
              </a:ext>
            </a:extLst>
          </p:cNvPr>
          <p:cNvSpPr txBox="1"/>
          <p:nvPr/>
        </p:nvSpPr>
        <p:spPr>
          <a:xfrm>
            <a:off x="4288288" y="55214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Cherry</a:t>
            </a:r>
            <a:endParaRPr lang="en-US" sz="1600" dirty="0"/>
          </a:p>
          <a:p>
            <a:r>
              <a:rPr lang="en-US" dirty="0"/>
              <a:t>During water exposure</a:t>
            </a:r>
          </a:p>
        </p:txBody>
      </p:sp>
    </p:spTree>
    <p:extLst>
      <p:ext uri="{BB962C8B-B14F-4D97-AF65-F5344CB8AC3E}">
        <p14:creationId xmlns:p14="http://schemas.microsoft.com/office/powerpoint/2010/main" val="21839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features are present during the experiment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028" y="2095143"/>
            <a:ext cx="2889382" cy="3912486"/>
          </a:xfrm>
        </p:spPr>
      </p:pic>
      <p:pic>
        <p:nvPicPr>
          <p:cNvPr id="5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143"/>
            <a:ext cx="2971799" cy="3912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51" y="2095143"/>
            <a:ext cx="2858349" cy="3917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3087" y="1448812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Across the rows</a:t>
            </a:r>
            <a:endParaRPr lang="en-US" i="1" dirty="0"/>
          </a:p>
          <a:p>
            <a:r>
              <a:rPr lang="en-US" dirty="0"/>
              <a:t>Before water exposure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3377" y="1448812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Cherry</a:t>
            </a:r>
            <a:endParaRPr lang="en-US" sz="1600" dirty="0"/>
          </a:p>
          <a:p>
            <a:r>
              <a:rPr lang="en-US" dirty="0"/>
              <a:t>During water exposure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71777" y="1446167"/>
            <a:ext cx="258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Nose</a:t>
            </a:r>
            <a:endParaRPr lang="en-US" i="1" dirty="0"/>
          </a:p>
          <a:p>
            <a:r>
              <a:rPr lang="en-US" dirty="0"/>
              <a:t>After water exposure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970867" y="4051386"/>
            <a:ext cx="618066" cy="385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55717" y="368205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717" y="3682054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/>
          <p:cNvSpPr/>
          <p:nvPr/>
        </p:nvSpPr>
        <p:spPr>
          <a:xfrm>
            <a:off x="7831822" y="4078945"/>
            <a:ext cx="618066" cy="385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16672" y="3709613"/>
                <a:ext cx="733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672" y="3709613"/>
                <a:ext cx="733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706661" y="501132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661" y="5011320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Arrow 14"/>
          <p:cNvSpPr/>
          <p:nvPr/>
        </p:nvSpPr>
        <p:spPr>
          <a:xfrm>
            <a:off x="7780095" y="5469466"/>
            <a:ext cx="606370" cy="3894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6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27D01E-8C9B-FA4F-8591-B5E0A2029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28" y="828651"/>
            <a:ext cx="1681502" cy="227690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7789C-5C4D-2B4F-A4FA-CBE1AD5F1C93}"/>
              </a:ext>
            </a:extLst>
          </p:cNvPr>
          <p:cNvSpPr txBox="1"/>
          <p:nvPr/>
        </p:nvSpPr>
        <p:spPr>
          <a:xfrm>
            <a:off x="4271028" y="151757"/>
            <a:ext cx="258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Nose</a:t>
            </a:r>
            <a:endParaRPr lang="en-US" i="1" dirty="0"/>
          </a:p>
          <a:p>
            <a:r>
              <a:rPr lang="en-US" dirty="0"/>
              <a:t>After water exposure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DA5F1-93D3-7E49-B3C4-62F8B3376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36" y="2238658"/>
            <a:ext cx="2268960" cy="4055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6828FE-F694-054A-81F0-6AE60877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95" y="2238659"/>
            <a:ext cx="2222451" cy="3972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091CB3-1F1D-2C45-960E-67971B491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1" y="2238659"/>
            <a:ext cx="2225967" cy="3978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28AF28-B8D5-3B46-860E-6161FDC477A9}"/>
                  </a:ext>
                </a:extLst>
              </p:cNvPr>
              <p:cNvSpPr txBox="1"/>
              <p:nvPr/>
            </p:nvSpPr>
            <p:spPr>
              <a:xfrm>
                <a:off x="862701" y="169140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28AF28-B8D5-3B46-860E-6161FDC4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1" y="1691401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2778" t="-3333" b="-2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0C8FF3-85C6-1D43-B1E6-A93F7BA9A1E2}"/>
                  </a:ext>
                </a:extLst>
              </p:cNvPr>
              <p:cNvSpPr txBox="1"/>
              <p:nvPr/>
            </p:nvSpPr>
            <p:spPr>
              <a:xfrm>
                <a:off x="6291895" y="1714917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0C8FF3-85C6-1D43-B1E6-A93F7BA9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895" y="1714917"/>
                <a:ext cx="1933863" cy="369332"/>
              </a:xfrm>
              <a:prstGeom prst="rect">
                <a:avLst/>
              </a:prstGeom>
              <a:blipFill>
                <a:blip r:embed="rId7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688EB-361C-804C-BD8B-5E103619F38B}"/>
                  </a:ext>
                </a:extLst>
              </p:cNvPr>
              <p:cNvSpPr txBox="1"/>
              <p:nvPr/>
            </p:nvSpPr>
            <p:spPr>
              <a:xfrm>
                <a:off x="8999762" y="1706402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688EB-361C-804C-BD8B-5E103619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62" y="1706402"/>
                <a:ext cx="1933863" cy="369332"/>
              </a:xfrm>
              <a:prstGeom prst="rect">
                <a:avLst/>
              </a:prstGeom>
              <a:blipFill>
                <a:blip r:embed="rId8"/>
                <a:stretch>
                  <a:fillRect l="-2614" t="-3333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65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04FFFA-96FE-5845-B9AE-353CB7F02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73" y="152400"/>
            <a:ext cx="7224027" cy="3065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F330A-511C-C844-9887-9C8278762BC0}"/>
                  </a:ext>
                </a:extLst>
              </p:cNvPr>
              <p:cNvSpPr txBox="1"/>
              <p:nvPr/>
            </p:nvSpPr>
            <p:spPr>
              <a:xfrm>
                <a:off x="1854207" y="33020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F330A-511C-C844-9887-9C8278762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07" y="3302092"/>
                <a:ext cx="1869743" cy="369332"/>
              </a:xfrm>
              <a:prstGeom prst="rect">
                <a:avLst/>
              </a:prstGeom>
              <a:blipFill>
                <a:blip r:embed="rId4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4541E5-BDE0-464C-AE5D-677B422C171E}"/>
                  </a:ext>
                </a:extLst>
              </p:cNvPr>
              <p:cNvSpPr txBox="1"/>
              <p:nvPr/>
            </p:nvSpPr>
            <p:spPr>
              <a:xfrm>
                <a:off x="4297435" y="3356014"/>
                <a:ext cx="1921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48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4541E5-BDE0-464C-AE5D-677B422C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435" y="3356014"/>
                <a:ext cx="1921039" cy="369332"/>
              </a:xfrm>
              <a:prstGeom prst="rect">
                <a:avLst/>
              </a:prstGeom>
              <a:blipFill>
                <a:blip r:embed="rId6"/>
                <a:stretch>
                  <a:fillRect l="-1961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244667-0AEB-AB47-919A-9D7E4CBD3D4A}"/>
                  </a:ext>
                </a:extLst>
              </p:cNvPr>
              <p:cNvSpPr txBox="1"/>
              <p:nvPr/>
            </p:nvSpPr>
            <p:spPr>
              <a:xfrm>
                <a:off x="6673240" y="3356014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244667-0AEB-AB47-919A-9D7E4CBD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240" y="3356014"/>
                <a:ext cx="1933863" cy="369332"/>
              </a:xfrm>
              <a:prstGeom prst="rect">
                <a:avLst/>
              </a:prstGeom>
              <a:blipFill>
                <a:blip r:embed="rId8"/>
                <a:stretch>
                  <a:fillRect l="-194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48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4004A6-04AE-E548-85B5-3A6E85C6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73" y="152400"/>
            <a:ext cx="7224027" cy="3065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CE7970-6927-7C45-B3DD-7B0B24E5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41" y="3826659"/>
            <a:ext cx="1361329" cy="27034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00A67A-95FA-0B4C-8D59-FE65EE666B18}"/>
                  </a:ext>
                </a:extLst>
              </p:cNvPr>
              <p:cNvSpPr txBox="1"/>
              <p:nvPr/>
            </p:nvSpPr>
            <p:spPr>
              <a:xfrm>
                <a:off x="4289641" y="6530091"/>
                <a:ext cx="15533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 17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00A67A-95FA-0B4C-8D59-FE65EE666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641" y="6530091"/>
                <a:ext cx="155332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DBE6930-53DE-A045-9ED4-F06274828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510" y="3826661"/>
            <a:ext cx="1361328" cy="2703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C39DF9-64E0-9745-BD32-CA3FF3745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7" y="3826659"/>
            <a:ext cx="1361329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60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CCE6-6DAD-F848-AB3D-325508BB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485" y="151370"/>
            <a:ext cx="7866413" cy="46614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Binding Energy of Water Molecule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11EABE-0A1C-374F-960E-091FC56E29B2}"/>
                  </a:ext>
                </a:extLst>
              </p:cNvPr>
              <p:cNvSpPr txBox="1"/>
              <p:nvPr/>
            </p:nvSpPr>
            <p:spPr>
              <a:xfrm>
                <a:off x="2007472" y="6154765"/>
                <a:ext cx="2287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11EABE-0A1C-374F-960E-091FC56E2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472" y="6154765"/>
                <a:ext cx="2287999" cy="369332"/>
              </a:xfrm>
              <a:prstGeom prst="rect">
                <a:avLst/>
              </a:prstGeom>
              <a:blipFill>
                <a:blip r:embed="rId4"/>
                <a:stretch>
                  <a:fillRect l="-165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92234-EE85-EC48-8287-8972FA50354E}"/>
                  </a:ext>
                </a:extLst>
              </p:cNvPr>
              <p:cNvSpPr txBox="1"/>
              <p:nvPr/>
            </p:nvSpPr>
            <p:spPr>
              <a:xfrm>
                <a:off x="5965752" y="6154764"/>
                <a:ext cx="2221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=−1.844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92234-EE85-EC48-8287-8972FA503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752" y="6154764"/>
                <a:ext cx="2221314" cy="369332"/>
              </a:xfrm>
              <a:prstGeom prst="rect">
                <a:avLst/>
              </a:prstGeom>
              <a:blipFill>
                <a:blip r:embed="rId5"/>
                <a:stretch>
                  <a:fillRect l="-227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ECF5937-66D9-A54F-AF26-15AC083A4925}"/>
              </a:ext>
            </a:extLst>
          </p:cNvPr>
          <p:cNvSpPr/>
          <p:nvPr/>
        </p:nvSpPr>
        <p:spPr>
          <a:xfrm>
            <a:off x="1224334" y="802183"/>
            <a:ext cx="8204673" cy="36933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a-DK" dirty="0" err="1">
                <a:latin typeface="Helvetica" pitchFamily="2" charset="0"/>
              </a:rPr>
              <a:t>E</a:t>
            </a:r>
            <a:r>
              <a:rPr lang="da-DK" baseline="-25000" dirty="0" err="1">
                <a:latin typeface="Helvetica" pitchFamily="2" charset="0"/>
              </a:rPr>
              <a:t>bind</a:t>
            </a:r>
            <a:r>
              <a:rPr lang="da-DK" dirty="0">
                <a:latin typeface="Helvetica" pitchFamily="2" charset="0"/>
              </a:rPr>
              <a:t> = </a:t>
            </a:r>
            <a:r>
              <a:rPr lang="da-DK" dirty="0" err="1">
                <a:latin typeface="Helvetica" pitchFamily="2" charset="0"/>
              </a:rPr>
              <a:t>E</a:t>
            </a:r>
            <a:r>
              <a:rPr lang="da-DK" baseline="-25000" dirty="0" err="1">
                <a:latin typeface="Helvetica" pitchFamily="2" charset="0"/>
              </a:rPr>
              <a:t>tot</a:t>
            </a:r>
            <a:r>
              <a:rPr lang="da-DK" baseline="-25000" dirty="0">
                <a:latin typeface="Helvetica" pitchFamily="2" charset="0"/>
              </a:rPr>
              <a:t>.</a:t>
            </a:r>
            <a:r>
              <a:rPr lang="da-DK" dirty="0">
                <a:latin typeface="Helvetica" pitchFamily="2" charset="0"/>
              </a:rPr>
              <a:t> (n H</a:t>
            </a:r>
            <a:r>
              <a:rPr lang="da-DK" baseline="-25000" dirty="0">
                <a:latin typeface="Helvetica" pitchFamily="2" charset="0"/>
              </a:rPr>
              <a:t>2</a:t>
            </a:r>
            <a:r>
              <a:rPr lang="da-DK" dirty="0">
                <a:latin typeface="Helvetica" pitchFamily="2" charset="0"/>
              </a:rPr>
              <a:t>O + V</a:t>
            </a:r>
            <a:r>
              <a:rPr lang="da-DK" baseline="-25000" dirty="0">
                <a:latin typeface="Helvetica" pitchFamily="2" charset="0"/>
              </a:rPr>
              <a:t>2</a:t>
            </a:r>
            <a:r>
              <a:rPr lang="da-DK" dirty="0">
                <a:latin typeface="Helvetica" pitchFamily="2" charset="0"/>
              </a:rPr>
              <a:t>O</a:t>
            </a:r>
            <a:r>
              <a:rPr lang="da-DK" baseline="-25000" dirty="0">
                <a:latin typeface="Helvetica" pitchFamily="2" charset="0"/>
              </a:rPr>
              <a:t>5</a:t>
            </a:r>
            <a:r>
              <a:rPr lang="da-DK" dirty="0">
                <a:latin typeface="Helvetica" pitchFamily="2" charset="0"/>
              </a:rPr>
              <a:t>) / </a:t>
            </a:r>
            <a:r>
              <a:rPr lang="da-DK" dirty="0">
                <a:latin typeface="Times" pitchFamily="2" charset="0"/>
              </a:rPr>
              <a:t>a-TiO</a:t>
            </a:r>
            <a:r>
              <a:rPr lang="da-DK" baseline="-25000" dirty="0">
                <a:latin typeface="Times" pitchFamily="2" charset="0"/>
              </a:rPr>
              <a:t>2</a:t>
            </a:r>
            <a:r>
              <a:rPr lang="da-DK" dirty="0">
                <a:latin typeface="Helvetica" pitchFamily="2" charset="0"/>
              </a:rPr>
              <a:t>(101)) - n </a:t>
            </a:r>
            <a:r>
              <a:rPr lang="da-DK" dirty="0" err="1">
                <a:latin typeface="Helvetica" pitchFamily="2" charset="0"/>
              </a:rPr>
              <a:t>E</a:t>
            </a:r>
            <a:r>
              <a:rPr lang="da-DK" baseline="-25000" dirty="0" err="1">
                <a:latin typeface="Helvetica" pitchFamily="2" charset="0"/>
              </a:rPr>
              <a:t>tot</a:t>
            </a:r>
            <a:r>
              <a:rPr lang="da-DK" dirty="0">
                <a:latin typeface="Helvetica" pitchFamily="2" charset="0"/>
              </a:rPr>
              <a:t>(H</a:t>
            </a:r>
            <a:r>
              <a:rPr lang="da-DK" baseline="-25000" dirty="0">
                <a:latin typeface="Helvetica" pitchFamily="2" charset="0"/>
              </a:rPr>
              <a:t>2</a:t>
            </a:r>
            <a:r>
              <a:rPr lang="da-DK" dirty="0">
                <a:latin typeface="Helvetica" pitchFamily="2" charset="0"/>
              </a:rPr>
              <a:t>O) - </a:t>
            </a:r>
            <a:r>
              <a:rPr lang="da-DK" dirty="0" err="1">
                <a:latin typeface="Helvetica" pitchFamily="2" charset="0"/>
              </a:rPr>
              <a:t>E</a:t>
            </a:r>
            <a:r>
              <a:rPr lang="da-DK" baseline="-25000" dirty="0" err="1">
                <a:latin typeface="Helvetica" pitchFamily="2" charset="0"/>
              </a:rPr>
              <a:t>tot</a:t>
            </a:r>
            <a:r>
              <a:rPr lang="da-DK" dirty="0">
                <a:latin typeface="Helvetica" pitchFamily="2" charset="0"/>
              </a:rPr>
              <a:t>((VO)</a:t>
            </a:r>
            <a:r>
              <a:rPr lang="da-DK" baseline="-25000" dirty="0">
                <a:latin typeface="Helvetica" pitchFamily="2" charset="0"/>
              </a:rPr>
              <a:t>x</a:t>
            </a:r>
            <a:r>
              <a:rPr lang="da-DK" dirty="0">
                <a:latin typeface="Helvetica" pitchFamily="2" charset="0"/>
              </a:rPr>
              <a:t> + </a:t>
            </a:r>
            <a:r>
              <a:rPr lang="da-DK" dirty="0">
                <a:latin typeface="Times" pitchFamily="2" charset="0"/>
              </a:rPr>
              <a:t>a</a:t>
            </a:r>
            <a:r>
              <a:rPr lang="da-DK" dirty="0">
                <a:latin typeface="Helvetica" pitchFamily="2" charset="0"/>
              </a:rPr>
              <a:t>-TiO</a:t>
            </a:r>
            <a:r>
              <a:rPr lang="da-DK" baseline="-25000" dirty="0">
                <a:latin typeface="Helvetica" pitchFamily="2" charset="0"/>
              </a:rPr>
              <a:t>2</a:t>
            </a:r>
            <a:r>
              <a:rPr lang="da-DK" dirty="0">
                <a:latin typeface="Helvetica" pitchFamily="2" charset="0"/>
              </a:rPr>
              <a:t>(101))</a:t>
            </a:r>
            <a:endParaRPr lang="da-DK" dirty="0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D9756-B0E9-9E49-AA9A-F27B17C0A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76" y="1356181"/>
            <a:ext cx="2591990" cy="4483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DB7C8-000C-1A41-9495-E80031FE9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14" y="1356181"/>
            <a:ext cx="2591990" cy="44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8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DAD978-4976-6C42-A3EC-2C09A460E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485" y="151370"/>
            <a:ext cx="7866413" cy="46614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Binding Energy of Water Molecule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F19A4-03DC-2A43-9997-3C7F33FC5F75}"/>
                  </a:ext>
                </a:extLst>
              </p:cNvPr>
              <p:cNvSpPr txBox="1"/>
              <p:nvPr/>
            </p:nvSpPr>
            <p:spPr>
              <a:xfrm>
                <a:off x="169828" y="5614789"/>
                <a:ext cx="2235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=−0.897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F19A4-03DC-2A43-9997-3C7F33FC5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28" y="5614789"/>
                <a:ext cx="2235099" cy="369332"/>
              </a:xfrm>
              <a:prstGeom prst="rect">
                <a:avLst/>
              </a:prstGeom>
              <a:blipFill>
                <a:blip r:embed="rId2"/>
                <a:stretch>
                  <a:fillRect l="-169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E90BA4-25DD-8F42-8873-48C3CB8B4766}"/>
                  </a:ext>
                </a:extLst>
              </p:cNvPr>
              <p:cNvSpPr txBox="1"/>
              <p:nvPr/>
            </p:nvSpPr>
            <p:spPr>
              <a:xfrm>
                <a:off x="2442007" y="5614789"/>
                <a:ext cx="2221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=−0.927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E90BA4-25DD-8F42-8873-48C3CB8B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007" y="5614789"/>
                <a:ext cx="2221314" cy="369332"/>
              </a:xfrm>
              <a:prstGeom prst="rect">
                <a:avLst/>
              </a:prstGeom>
              <a:blipFill>
                <a:blip r:embed="rId8"/>
                <a:stretch>
                  <a:fillRect l="-2286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DFEFD8-4A78-DA48-863C-9D9C1C0CDB2A}"/>
                  </a:ext>
                </a:extLst>
              </p:cNvPr>
              <p:cNvSpPr txBox="1"/>
              <p:nvPr/>
            </p:nvSpPr>
            <p:spPr>
              <a:xfrm>
                <a:off x="4826971" y="5577184"/>
                <a:ext cx="2221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=−0.817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DFEFD8-4A78-DA48-863C-9D9C1C0CD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71" y="5577184"/>
                <a:ext cx="2221314" cy="369332"/>
              </a:xfrm>
              <a:prstGeom prst="rect">
                <a:avLst/>
              </a:prstGeom>
              <a:blipFill>
                <a:blip r:embed="rId9"/>
                <a:stretch>
                  <a:fillRect l="-227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7C1013-BE50-6349-822A-91492C65D096}"/>
                  </a:ext>
                </a:extLst>
              </p:cNvPr>
              <p:cNvSpPr txBox="1"/>
              <p:nvPr/>
            </p:nvSpPr>
            <p:spPr>
              <a:xfrm>
                <a:off x="7223808" y="5551457"/>
                <a:ext cx="2338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I37: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=−0.758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7C1013-BE50-6349-822A-91492C65D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808" y="5551457"/>
                <a:ext cx="2338332" cy="369332"/>
              </a:xfrm>
              <a:prstGeom prst="rect">
                <a:avLst/>
              </a:prstGeom>
              <a:blipFill>
                <a:blip r:embed="rId10"/>
                <a:stretch>
                  <a:fillRect l="-216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D53AC4-2483-5A41-9BCC-599AB7885E03}"/>
                  </a:ext>
                </a:extLst>
              </p:cNvPr>
              <p:cNvSpPr txBox="1"/>
              <p:nvPr/>
            </p:nvSpPr>
            <p:spPr>
              <a:xfrm>
                <a:off x="9632519" y="5573230"/>
                <a:ext cx="2338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I44: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=−0.679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D53AC4-2483-5A41-9BCC-599AB7885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519" y="5573230"/>
                <a:ext cx="2338332" cy="369332"/>
              </a:xfrm>
              <a:prstGeom prst="rect">
                <a:avLst/>
              </a:prstGeom>
              <a:blipFill>
                <a:blip r:embed="rId11"/>
                <a:stretch>
                  <a:fillRect l="-161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3B63A4C-5C85-8843-B656-FE037CD648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09" y="1049861"/>
            <a:ext cx="2404929" cy="4159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3A22AD-5F12-234B-A422-A81FE9BF6D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86" y="1049862"/>
            <a:ext cx="2419706" cy="4185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03B99-30C5-5845-B641-4CC68ED3F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16" y="1049862"/>
            <a:ext cx="2408103" cy="4165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2279BF-85E3-4C42-9B06-4892392B14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520" y="1049863"/>
            <a:ext cx="2404926" cy="41598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73698-FC4B-7540-B6E1-74AB7F15F0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862"/>
            <a:ext cx="2404927" cy="415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04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5DFE8-AA53-EE4F-8B1C-165829EFB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02" y="136704"/>
            <a:ext cx="1559442" cy="3096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ADDF8-826F-094A-9F1D-E461CF5F5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44" y="136702"/>
            <a:ext cx="1559443" cy="3096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D8387-BE4A-304D-880B-3C0E8A059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04" y="136705"/>
            <a:ext cx="1559442" cy="309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3A68D-FD2D-BC46-8223-D2A57FE3F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93" y="138223"/>
            <a:ext cx="1559442" cy="3096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D3C01-0A57-F94F-BE22-C42A529DF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54" y="3428999"/>
            <a:ext cx="1559442" cy="3096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9442E5-BD19-BE4B-AB14-24346D691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73" y="3441678"/>
            <a:ext cx="1559442" cy="3096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3275F-D7BB-7040-9011-004716C51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315" y="3441678"/>
            <a:ext cx="1559442" cy="30968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A1842C-3008-CC48-A265-08D7A57D2B15}"/>
                  </a:ext>
                </a:extLst>
              </p:cNvPr>
              <p:cNvSpPr txBox="1"/>
              <p:nvPr/>
            </p:nvSpPr>
            <p:spPr>
              <a:xfrm>
                <a:off x="3843132" y="3180068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A1842C-3008-CC48-A265-08D7A57D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132" y="3180068"/>
                <a:ext cx="1367062" cy="2616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5F5320-6518-B248-9CC6-B7AF7E773139}"/>
                  </a:ext>
                </a:extLst>
              </p:cNvPr>
              <p:cNvSpPr txBox="1"/>
              <p:nvPr/>
            </p:nvSpPr>
            <p:spPr>
              <a:xfrm>
                <a:off x="5467367" y="317270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=0.046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5F5320-6518-B248-9CC6-B7AF7E773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67" y="3172703"/>
                <a:ext cx="1367062" cy="261610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F402D-2CBA-5842-950E-7DDE0B4EF03D}"/>
                  </a:ext>
                </a:extLst>
              </p:cNvPr>
              <p:cNvSpPr txBox="1"/>
              <p:nvPr/>
            </p:nvSpPr>
            <p:spPr>
              <a:xfrm>
                <a:off x="6982009" y="316738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F402D-2CBA-5842-950E-7DDE0B4EF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009" y="3167389"/>
                <a:ext cx="1367062" cy="2616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E0B77-BD1B-984B-89F4-B09271D50594}"/>
                  </a:ext>
                </a:extLst>
              </p:cNvPr>
              <p:cNvSpPr txBox="1"/>
              <p:nvPr/>
            </p:nvSpPr>
            <p:spPr>
              <a:xfrm>
                <a:off x="8628577" y="316738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E0B77-BD1B-984B-89F4-B09271D50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577" y="3167389"/>
                <a:ext cx="1367062" cy="26161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84D0A2-2E87-574B-BF60-E34CD5D43929}"/>
                  </a:ext>
                </a:extLst>
              </p:cNvPr>
              <p:cNvSpPr txBox="1"/>
              <p:nvPr/>
            </p:nvSpPr>
            <p:spPr>
              <a:xfrm>
                <a:off x="4349947" y="652585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84D0A2-2E87-574B-BF60-E34CD5D43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947" y="6525857"/>
                <a:ext cx="1367062" cy="261610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3020DA-C70A-3F41-BDAE-6ABE04C6A2DA}"/>
                  </a:ext>
                </a:extLst>
              </p:cNvPr>
              <p:cNvSpPr txBox="1"/>
              <p:nvPr/>
            </p:nvSpPr>
            <p:spPr>
              <a:xfrm>
                <a:off x="6016892" y="652585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3020DA-C70A-3F41-BDAE-6ABE04C6A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92" y="6525857"/>
                <a:ext cx="1367062" cy="261610"/>
              </a:xfrm>
              <a:prstGeom prst="rect">
                <a:avLst/>
              </a:prstGeom>
              <a:blipFill>
                <a:blip r:embed="rId1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81795D-B1BF-7A4D-851C-1F0D5A292B99}"/>
                  </a:ext>
                </a:extLst>
              </p:cNvPr>
              <p:cNvSpPr txBox="1"/>
              <p:nvPr/>
            </p:nvSpPr>
            <p:spPr>
              <a:xfrm>
                <a:off x="7320180" y="6538536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=0.227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81795D-B1BF-7A4D-851C-1F0D5A29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80" y="6538536"/>
                <a:ext cx="1367062" cy="261610"/>
              </a:xfrm>
              <a:prstGeom prst="rect">
                <a:avLst/>
              </a:prstGeom>
              <a:blipFill>
                <a:blip r:embed="rId1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7330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B01E2-D3FD-9B41-B872-E5684874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31" y="504028"/>
            <a:ext cx="1616158" cy="320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6F3AA-A54F-8C40-9D7C-E7EB051C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58" y="504030"/>
            <a:ext cx="1616157" cy="3209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E19C3-6784-4C42-9884-9452FD350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84" y="504028"/>
            <a:ext cx="1616157" cy="3209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2E003-7B7F-1448-9C04-00F761C18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397" y="492850"/>
            <a:ext cx="1616157" cy="32094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A240F2-F227-A242-9584-1A90D69B4865}"/>
                  </a:ext>
                </a:extLst>
              </p:cNvPr>
              <p:cNvSpPr txBox="1"/>
              <p:nvPr/>
            </p:nvSpPr>
            <p:spPr>
              <a:xfrm>
                <a:off x="2825841" y="373011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A240F2-F227-A242-9584-1A90D69B4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41" y="3730110"/>
                <a:ext cx="1367062" cy="261610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ACAE3B-322B-D24D-B99C-D3276EF36D10}"/>
                  </a:ext>
                </a:extLst>
              </p:cNvPr>
              <p:cNvSpPr txBox="1"/>
              <p:nvPr/>
            </p:nvSpPr>
            <p:spPr>
              <a:xfrm>
                <a:off x="4550260" y="373011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ACAE3B-322B-D24D-B99C-D3276EF36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60" y="3730110"/>
                <a:ext cx="1367062" cy="261610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B19408-E950-9947-A2A6-E014D4E535BC}"/>
                  </a:ext>
                </a:extLst>
              </p:cNvPr>
              <p:cNvSpPr txBox="1"/>
              <p:nvPr/>
            </p:nvSpPr>
            <p:spPr>
              <a:xfrm>
                <a:off x="6274679" y="3731954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B19408-E950-9947-A2A6-E014D4E5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79" y="3731954"/>
                <a:ext cx="1367062" cy="261610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A8CDF3-CDFC-974B-9A53-36D514EB977F}"/>
                  </a:ext>
                </a:extLst>
              </p:cNvPr>
              <p:cNvSpPr txBox="1"/>
              <p:nvPr/>
            </p:nvSpPr>
            <p:spPr>
              <a:xfrm>
                <a:off x="7733944" y="373011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A8CDF3-CDFC-974B-9A53-36D514EB9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944" y="3730110"/>
                <a:ext cx="1367062" cy="261610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21778E2-4DB0-324E-A007-5466BC51CF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5554" y="504028"/>
            <a:ext cx="1616156" cy="32094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44710C-C342-8A4A-A2D5-A604F1270F7E}"/>
                  </a:ext>
                </a:extLst>
              </p:cNvPr>
              <p:cNvSpPr txBox="1"/>
              <p:nvPr/>
            </p:nvSpPr>
            <p:spPr>
              <a:xfrm>
                <a:off x="9360236" y="3713516"/>
                <a:ext cx="132346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44710C-C342-8A4A-A2D5-A604F127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236" y="3713516"/>
                <a:ext cx="1323465" cy="2616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5916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356FC-6B8E-6E4D-89F0-A09090E47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4" y="196363"/>
            <a:ext cx="1117643" cy="221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B099CA-0F5C-204A-B33C-69C896525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80" y="196363"/>
            <a:ext cx="1117643" cy="2219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94B2FD-1077-3B4E-8A26-59B779870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17" y="196363"/>
            <a:ext cx="1117643" cy="221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FD043-888E-D249-9B9F-31F43CDF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36" y="196363"/>
            <a:ext cx="1117642" cy="22194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F49C35-9DB8-CB49-9014-55D49C273A99}"/>
                  </a:ext>
                </a:extLst>
              </p:cNvPr>
              <p:cNvSpPr txBox="1"/>
              <p:nvPr/>
            </p:nvSpPr>
            <p:spPr>
              <a:xfrm>
                <a:off x="1359287" y="2401016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F49C35-9DB8-CB49-9014-55D49C273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87" y="2401016"/>
                <a:ext cx="1236492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C0BBC3-4A28-A545-92F6-C8851AAA8326}"/>
                  </a:ext>
                </a:extLst>
              </p:cNvPr>
              <p:cNvSpPr txBox="1"/>
              <p:nvPr/>
            </p:nvSpPr>
            <p:spPr>
              <a:xfrm>
                <a:off x="2680999" y="2405898"/>
                <a:ext cx="12012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=0.131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1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C0BBC3-4A28-A545-92F6-C8851AAA8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999" y="2405898"/>
                <a:ext cx="1201226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9D528-9B59-FC49-BDFE-ADD6109C2333}"/>
                  </a:ext>
                </a:extLst>
              </p:cNvPr>
              <p:cNvSpPr txBox="1"/>
              <p:nvPr/>
            </p:nvSpPr>
            <p:spPr>
              <a:xfrm>
                <a:off x="3973030" y="2410780"/>
                <a:ext cx="12044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=0.257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1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9D528-9B59-FC49-BDFE-ADD6109C2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0" y="2410780"/>
                <a:ext cx="1204432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1DF2D0-0BBA-A647-9F11-F2180D1C2F3A}"/>
                  </a:ext>
                </a:extLst>
              </p:cNvPr>
              <p:cNvSpPr txBox="1"/>
              <p:nvPr/>
            </p:nvSpPr>
            <p:spPr>
              <a:xfrm>
                <a:off x="70353" y="2416718"/>
                <a:ext cx="13536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=0.000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da-DK" sz="1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1DF2D0-0BBA-A647-9F11-F2180D1C2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" y="2416718"/>
                <a:ext cx="1353621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CA30773-3A5C-1840-AA93-B2F65C0AA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60" y="150378"/>
            <a:ext cx="1129453" cy="2242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A0819-2A5E-0147-8465-5A4DDF840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880" y="158060"/>
            <a:ext cx="1123605" cy="22313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5F3124-CD84-D34A-AAE5-B42E9B16E5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06" y="158059"/>
            <a:ext cx="1129453" cy="224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DA308D-3310-FD4F-A1DE-8C05FCC680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78" y="150378"/>
            <a:ext cx="1129453" cy="22429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9C9DB3-4B12-644B-B3EF-B61F6B010C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3809" y="146444"/>
            <a:ext cx="1129453" cy="22429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F001CA-C544-C949-9BFD-2EDBA20CA305}"/>
                  </a:ext>
                </a:extLst>
              </p:cNvPr>
              <p:cNvSpPr txBox="1"/>
              <p:nvPr/>
            </p:nvSpPr>
            <p:spPr>
              <a:xfrm>
                <a:off x="5410027" y="2399627"/>
                <a:ext cx="1363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=−0.780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F001CA-C544-C949-9BFD-2EDBA20CA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27" y="2399627"/>
                <a:ext cx="1363145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8B5CFB-F5AD-BA4B-9206-A52AE628C31D}"/>
                  </a:ext>
                </a:extLst>
              </p:cNvPr>
              <p:cNvSpPr txBox="1"/>
              <p:nvPr/>
            </p:nvSpPr>
            <p:spPr>
              <a:xfrm>
                <a:off x="10776360" y="2381520"/>
                <a:ext cx="13778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=−0.950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8B5CFB-F5AD-BA4B-9206-A52AE628C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360" y="2381520"/>
                <a:ext cx="1377885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BF5166-F45D-4C46-B40F-364D62B5808C}"/>
                  </a:ext>
                </a:extLst>
              </p:cNvPr>
              <p:cNvSpPr txBox="1"/>
              <p:nvPr/>
            </p:nvSpPr>
            <p:spPr>
              <a:xfrm>
                <a:off x="6869507" y="2399105"/>
                <a:ext cx="13898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=−0.871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BF5166-F45D-4C46-B40F-364D62B5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507" y="2399105"/>
                <a:ext cx="1389847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54DBFE-066C-E844-A78A-8302F0C1980E}"/>
                  </a:ext>
                </a:extLst>
              </p:cNvPr>
              <p:cNvSpPr txBox="1"/>
              <p:nvPr/>
            </p:nvSpPr>
            <p:spPr>
              <a:xfrm>
                <a:off x="9483983" y="2389399"/>
                <a:ext cx="13538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=−0.944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54DBFE-066C-E844-A78A-8302F0C19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983" y="2389399"/>
                <a:ext cx="135380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2FE8FB-A50D-274F-9385-AE3F1ECF573C}"/>
                  </a:ext>
                </a:extLst>
              </p:cNvPr>
              <p:cNvSpPr txBox="1"/>
              <p:nvPr/>
            </p:nvSpPr>
            <p:spPr>
              <a:xfrm>
                <a:off x="8148766" y="2388009"/>
                <a:ext cx="13790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=−0.881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2FE8FB-A50D-274F-9385-AE3F1ECF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766" y="2388009"/>
                <a:ext cx="1379030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E43BCD4-99FC-C348-94B4-4FDD2D0F00B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029" y="2893383"/>
            <a:ext cx="1539466" cy="30571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98D037-327F-3844-853F-DEF09BFE5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66" y="2898344"/>
            <a:ext cx="1539463" cy="30571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8C9562-E73A-4044-914F-AD71E23A33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53" y="2898338"/>
            <a:ext cx="1539467" cy="30571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DE263-804F-A546-A10B-BFCAF1DF32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71746" y="2898344"/>
            <a:ext cx="1539466" cy="30571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EB46B3-2BAE-674B-8051-36A362B282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3959" y="2900297"/>
            <a:ext cx="1530400" cy="3039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F740E0-5BC0-A34D-8256-86BFFAE2C7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95153" y="2900297"/>
            <a:ext cx="1530397" cy="30391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B6CCF2-C305-7E40-983F-06E8B00275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98" y="2882285"/>
            <a:ext cx="1539467" cy="30571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190D7A-8779-0946-ABFC-23E46507B954}"/>
                  </a:ext>
                </a:extLst>
              </p:cNvPr>
              <p:cNvSpPr txBox="1"/>
              <p:nvPr/>
            </p:nvSpPr>
            <p:spPr>
              <a:xfrm>
                <a:off x="112029" y="5945611"/>
                <a:ext cx="1539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=−1.864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190D7A-8779-0946-ABFC-23E46507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9" y="5945611"/>
                <a:ext cx="1539466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ADB720-2398-B04B-ACE4-52703D33F746}"/>
                  </a:ext>
                </a:extLst>
              </p:cNvPr>
              <p:cNvSpPr txBox="1"/>
              <p:nvPr/>
            </p:nvSpPr>
            <p:spPr>
              <a:xfrm>
                <a:off x="8206601" y="5934512"/>
                <a:ext cx="1539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646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ADB720-2398-B04B-ACE4-52703D33F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601" y="5934512"/>
                <a:ext cx="1539466" cy="276999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E9EADAF-32CA-1949-B8F9-424DA71D6EDC}"/>
                  </a:ext>
                </a:extLst>
              </p:cNvPr>
              <p:cNvSpPr txBox="1"/>
              <p:nvPr/>
            </p:nvSpPr>
            <p:spPr>
              <a:xfrm>
                <a:off x="1701086" y="5950572"/>
                <a:ext cx="1539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816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E9EADAF-32CA-1949-B8F9-424DA71D6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086" y="5950572"/>
                <a:ext cx="1539466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28DFAE-9481-D74A-9DA6-381BC2B38843}"/>
                  </a:ext>
                </a:extLst>
              </p:cNvPr>
              <p:cNvSpPr txBox="1"/>
              <p:nvPr/>
            </p:nvSpPr>
            <p:spPr>
              <a:xfrm>
                <a:off x="3370514" y="5961668"/>
                <a:ext cx="1539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28DFAE-9481-D74A-9DA6-381BC2B38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514" y="5961668"/>
                <a:ext cx="1539466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D735F3-9A3E-804F-985B-D1E7CC5D4E05}"/>
                  </a:ext>
                </a:extLst>
              </p:cNvPr>
              <p:cNvSpPr txBox="1"/>
              <p:nvPr/>
            </p:nvSpPr>
            <p:spPr>
              <a:xfrm>
                <a:off x="4996496" y="5950572"/>
                <a:ext cx="1539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D735F3-9A3E-804F-985B-D1E7CC5D4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496" y="5950572"/>
                <a:ext cx="1539466" cy="276999"/>
              </a:xfrm>
              <a:prstGeom prst="rect">
                <a:avLst/>
              </a:prstGeom>
              <a:blipFill>
                <a:blip r:embed="rId3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C57869-245E-DE46-A130-D4AD981F5084}"/>
                  </a:ext>
                </a:extLst>
              </p:cNvPr>
              <p:cNvSpPr txBox="1"/>
              <p:nvPr/>
            </p:nvSpPr>
            <p:spPr>
              <a:xfrm>
                <a:off x="6620694" y="5952531"/>
                <a:ext cx="1539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693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C57869-245E-DE46-A130-D4AD981F5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694" y="5952531"/>
                <a:ext cx="1539466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66D5464-E16F-B44A-8083-841E2A25586B}"/>
                  </a:ext>
                </a:extLst>
              </p:cNvPr>
              <p:cNvSpPr txBox="1"/>
              <p:nvPr/>
            </p:nvSpPr>
            <p:spPr>
              <a:xfrm>
                <a:off x="9925836" y="5934511"/>
                <a:ext cx="1539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bind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637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66D5464-E16F-B44A-8083-841E2A255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36" y="5934511"/>
                <a:ext cx="1539466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024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4281-BA7D-A246-B5E9-D1B0CF0D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081" y="175121"/>
            <a:ext cx="9243950" cy="549274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/>
              <a:t>Oxidation of Vanadium </a:t>
            </a:r>
            <a:r>
              <a:rPr lang="da-DK" dirty="0" err="1"/>
              <a:t>cluster</a:t>
            </a:r>
            <a:r>
              <a:rPr lang="da-DK" dirty="0"/>
              <a:t> on TiO2 (101)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617A9-0C67-B64B-9A9E-DD464FC93060}"/>
              </a:ext>
            </a:extLst>
          </p:cNvPr>
          <p:cNvSpPr txBox="1"/>
          <p:nvPr/>
        </p:nvSpPr>
        <p:spPr>
          <a:xfrm>
            <a:off x="553193" y="4456976"/>
            <a:ext cx="9730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1) </a:t>
            </a:r>
            <a:r>
              <a:rPr lang="da-DK" dirty="0" err="1"/>
              <a:t>Higher</a:t>
            </a:r>
            <a:r>
              <a:rPr lang="da-DK" dirty="0"/>
              <a:t> Oxidation </a:t>
            </a:r>
            <a:r>
              <a:rPr lang="da-DK" dirty="0" err="1"/>
              <a:t>state</a:t>
            </a:r>
            <a:r>
              <a:rPr lang="da-DK" dirty="0"/>
              <a:t> of V(+5) is most </a:t>
            </a:r>
            <a:r>
              <a:rPr lang="da-DK" dirty="0" err="1"/>
              <a:t>catalytically</a:t>
            </a:r>
            <a:r>
              <a:rPr lang="da-DK" dirty="0"/>
              <a:t> </a:t>
            </a:r>
            <a:r>
              <a:rPr lang="da-DK" dirty="0" err="1"/>
              <a:t>active</a:t>
            </a:r>
            <a:r>
              <a:rPr lang="da-DK" dirty="0"/>
              <a:t> </a:t>
            </a:r>
            <a:r>
              <a:rPr lang="da-DK" dirty="0" err="1"/>
              <a:t>state</a:t>
            </a:r>
            <a:r>
              <a:rPr lang="da-DK" dirty="0"/>
              <a:t>.</a:t>
            </a:r>
          </a:p>
          <a:p>
            <a:r>
              <a:rPr lang="da-DK" dirty="0"/>
              <a:t>2) </a:t>
            </a:r>
            <a:r>
              <a:rPr lang="da-DK" dirty="0" err="1"/>
              <a:t>Possible</a:t>
            </a:r>
            <a:r>
              <a:rPr lang="da-DK" dirty="0"/>
              <a:t> oxidation </a:t>
            </a:r>
            <a:r>
              <a:rPr lang="da-DK" dirty="0" err="1"/>
              <a:t>states</a:t>
            </a:r>
            <a:r>
              <a:rPr lang="da-DK" dirty="0"/>
              <a:t> for V (+2,+4,+5)</a:t>
            </a:r>
          </a:p>
          <a:p>
            <a:r>
              <a:rPr lang="da-DK" dirty="0"/>
              <a:t>3) With </a:t>
            </a:r>
            <a:r>
              <a:rPr lang="da-DK" dirty="0" err="1"/>
              <a:t>increasing</a:t>
            </a:r>
            <a:r>
              <a:rPr lang="da-DK" dirty="0"/>
              <a:t> oxygen pressure V </a:t>
            </a:r>
            <a:r>
              <a:rPr lang="da-DK" dirty="0" err="1"/>
              <a:t>changes</a:t>
            </a:r>
            <a:r>
              <a:rPr lang="da-DK" dirty="0"/>
              <a:t> oxidation </a:t>
            </a:r>
            <a:r>
              <a:rPr lang="da-DK" dirty="0" err="1"/>
              <a:t>states</a:t>
            </a:r>
            <a:r>
              <a:rPr lang="da-DK" dirty="0"/>
              <a:t> to +2 to +5 (in </a:t>
            </a:r>
            <a:r>
              <a:rPr lang="da-DK" dirty="0" err="1"/>
              <a:t>progress</a:t>
            </a:r>
            <a:r>
              <a:rPr lang="da-DK" dirty="0"/>
              <a:t> of oxidation)</a:t>
            </a:r>
          </a:p>
          <a:p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9DE8E1-8BE3-AA49-88B5-578BAE85DE91}"/>
                  </a:ext>
                </a:extLst>
              </p:cNvPr>
              <p:cNvSpPr txBox="1"/>
              <p:nvPr/>
            </p:nvSpPr>
            <p:spPr>
              <a:xfrm>
                <a:off x="2042927" y="1953708"/>
                <a:ext cx="7825468" cy="1684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i="1" dirty="0">
                    <a:latin typeface="Cambria Math" panose="02040503050406030204" pitchFamily="18" charset="0"/>
                  </a:rPr>
                  <a:t>Synthesis of Vanadium oxide clusters :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1) Oxidation of </a:t>
                </a:r>
                <a:r>
                  <a:rPr lang="en-US" i="1" dirty="0" err="1">
                    <a:latin typeface="Cambria Math" panose="02040503050406030204" pitchFamily="18" charset="0"/>
                  </a:rPr>
                  <a:t>vanadia</a:t>
                </a:r>
                <a:r>
                  <a:rPr lang="en-US" i="1" dirty="0">
                    <a:latin typeface="Cambria Math" panose="02040503050406030204" pitchFamily="18" charset="0"/>
                  </a:rPr>
                  <a:t> clusters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𝑝𝑟𝑒𝑠𝑠𝑢𝑟𝑒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𝑑𝑒𝑝𝑒𝑛𝑑𝑒𝑛𝑡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𝑇𝑖𝑂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r>
                  <a:rPr lang="da-DK" dirty="0"/>
                  <a:t> VO</a:t>
                </a:r>
                <a:r>
                  <a:rPr lang="da-DK" baseline="-25000" dirty="0"/>
                  <a:t>2</a:t>
                </a:r>
                <a:r>
                  <a:rPr lang="da-DK" dirty="0"/>
                  <a:t> (+4)or V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5</a:t>
                </a:r>
                <a:r>
                  <a:rPr lang="da-DK" dirty="0"/>
                  <a:t>)</a:t>
                </a:r>
              </a:p>
              <a:p>
                <a:endParaRPr lang="da-DK" baseline="-25000" dirty="0"/>
              </a:p>
              <a:p>
                <a:r>
                  <a:rPr lang="da-DK" dirty="0"/>
                  <a:t>2) </a:t>
                </a:r>
                <a:r>
                  <a:rPr lang="da-DK" dirty="0" err="1"/>
                  <a:t>Deposition</a:t>
                </a:r>
                <a:r>
                  <a:rPr lang="da-DK" dirty="0"/>
                  <a:t> of vanadium </a:t>
                </a:r>
                <a:r>
                  <a:rPr lang="da-DK" dirty="0" err="1"/>
                  <a:t>oxide</a:t>
                </a:r>
                <a:r>
                  <a:rPr lang="da-DK" dirty="0"/>
                  <a:t> </a:t>
                </a:r>
                <a:r>
                  <a:rPr lang="da-DK" dirty="0" err="1"/>
                  <a:t>vapour</a:t>
                </a:r>
                <a:r>
                  <a:rPr lang="da-DK" dirty="0"/>
                  <a:t> 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9DE8E1-8BE3-AA49-88B5-578BAE85D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27" y="1953708"/>
                <a:ext cx="7825468" cy="1684115"/>
              </a:xfrm>
              <a:prstGeom prst="rect">
                <a:avLst/>
              </a:prstGeom>
              <a:blipFill>
                <a:blip r:embed="rId2"/>
                <a:stretch>
                  <a:fillRect l="-1783" t="-3759" b="-827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389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45CC0-813E-7B48-B59C-BEEB0701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603" y="139496"/>
            <a:ext cx="8733312" cy="58490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/>
              <a:t>Energy Profile for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</a:t>
            </a:r>
            <a:r>
              <a:rPr lang="da-DK" dirty="0"/>
              <a:t> </a:t>
            </a:r>
            <a:r>
              <a:rPr lang="da-DK" dirty="0" err="1"/>
              <a:t>Lowest</a:t>
            </a:r>
            <a:r>
              <a:rPr lang="da-DK" dirty="0"/>
              <a:t> </a:t>
            </a:r>
            <a:r>
              <a:rPr lang="da-DK" dirty="0" err="1"/>
              <a:t>Structures</a:t>
            </a:r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1C31F-9500-484C-93B9-65ABBD1CE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569620"/>
            <a:ext cx="1341912" cy="22883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415545-F71D-4042-B59E-FEE235BDC74A}"/>
              </a:ext>
            </a:extLst>
          </p:cNvPr>
          <p:cNvCxnSpPr/>
          <p:nvPr/>
        </p:nvCxnSpPr>
        <p:spPr>
          <a:xfrm>
            <a:off x="249382" y="4500748"/>
            <a:ext cx="1341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5AB0B-B7BA-D24D-9D38-0ED80D17B4E3}"/>
              </a:ext>
            </a:extLst>
          </p:cNvPr>
          <p:cNvCxnSpPr/>
          <p:nvPr/>
        </p:nvCxnSpPr>
        <p:spPr>
          <a:xfrm>
            <a:off x="2491839" y="4415646"/>
            <a:ext cx="1341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9DF9B6-9675-B44E-83CA-912A4032A6C0}"/>
              </a:ext>
            </a:extLst>
          </p:cNvPr>
          <p:cNvCxnSpPr/>
          <p:nvPr/>
        </p:nvCxnSpPr>
        <p:spPr>
          <a:xfrm>
            <a:off x="4971802" y="3879277"/>
            <a:ext cx="1341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448A4F-CAA2-F84B-94A9-FCF406A31562}"/>
              </a:ext>
            </a:extLst>
          </p:cNvPr>
          <p:cNvCxnSpPr/>
          <p:nvPr/>
        </p:nvCxnSpPr>
        <p:spPr>
          <a:xfrm>
            <a:off x="7570518" y="3568541"/>
            <a:ext cx="1341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C0A32-DB50-8341-BD61-B362471C4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69" y="4476998"/>
            <a:ext cx="1342195" cy="226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31A295-422B-874D-AF8C-44B447ADD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02" y="3990109"/>
            <a:ext cx="1405626" cy="2368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790340-0D23-1D4E-B2C5-B58D95EA1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79" y="3675794"/>
            <a:ext cx="1412862" cy="2380622"/>
          </a:xfrm>
          <a:prstGeom prst="rect">
            <a:avLst/>
          </a:prstGeom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6552D25B-204C-7348-8F2E-6180B0F131B6}"/>
              </a:ext>
            </a:extLst>
          </p:cNvPr>
          <p:cNvSpPr/>
          <p:nvPr/>
        </p:nvSpPr>
        <p:spPr>
          <a:xfrm>
            <a:off x="1591295" y="2861953"/>
            <a:ext cx="1389412" cy="1626920"/>
          </a:xfrm>
          <a:prstGeom prst="uturnArrow">
            <a:avLst>
              <a:gd name="adj1" fmla="val 1215"/>
              <a:gd name="adj2" fmla="val 8758"/>
              <a:gd name="adj3" fmla="val 23089"/>
              <a:gd name="adj4" fmla="val 50000"/>
              <a:gd name="adj5" fmla="val 94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17" name="U-Turn Arrow 16">
            <a:extLst>
              <a:ext uri="{FF2B5EF4-FFF2-40B4-BE49-F238E27FC236}">
                <a16:creationId xmlns:a16="http://schemas.microsoft.com/office/drawing/2014/main" id="{ED8F21CA-7F06-B84D-BB00-D38CC6DD3B83}"/>
              </a:ext>
            </a:extLst>
          </p:cNvPr>
          <p:cNvSpPr/>
          <p:nvPr/>
        </p:nvSpPr>
        <p:spPr>
          <a:xfrm>
            <a:off x="3810002" y="2741223"/>
            <a:ext cx="1318164" cy="1626920"/>
          </a:xfrm>
          <a:prstGeom prst="uturnArrow">
            <a:avLst>
              <a:gd name="adj1" fmla="val 1215"/>
              <a:gd name="adj2" fmla="val 6621"/>
              <a:gd name="adj3" fmla="val 23089"/>
              <a:gd name="adj4" fmla="val 50000"/>
              <a:gd name="adj5" fmla="val 6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999588A9-0EFF-CF41-9F16-3E53F17A971C}"/>
              </a:ext>
            </a:extLst>
          </p:cNvPr>
          <p:cNvSpPr/>
          <p:nvPr/>
        </p:nvSpPr>
        <p:spPr>
          <a:xfrm>
            <a:off x="6325592" y="2204854"/>
            <a:ext cx="1389412" cy="1626920"/>
          </a:xfrm>
          <a:prstGeom prst="uturnArrow">
            <a:avLst>
              <a:gd name="adj1" fmla="val 1215"/>
              <a:gd name="adj2" fmla="val 6621"/>
              <a:gd name="adj3" fmla="val 23089"/>
              <a:gd name="adj4" fmla="val 50000"/>
              <a:gd name="adj5" fmla="val 81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27E134-0FFE-F442-A6C9-595D29E2DAD4}"/>
              </a:ext>
            </a:extLst>
          </p:cNvPr>
          <p:cNvSpPr txBox="1"/>
          <p:nvPr/>
        </p:nvSpPr>
        <p:spPr>
          <a:xfrm>
            <a:off x="570016" y="1199408"/>
            <a:ext cx="7440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da-DK" dirty="0" err="1"/>
              <a:t>What</a:t>
            </a:r>
            <a:r>
              <a:rPr lang="da-DK" dirty="0"/>
              <a:t> is the </a:t>
            </a:r>
            <a:r>
              <a:rPr lang="da-DK" dirty="0" err="1"/>
              <a:t>free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barrier for </a:t>
            </a:r>
            <a:r>
              <a:rPr lang="da-DK" dirty="0" err="1"/>
              <a:t>chagning</a:t>
            </a:r>
            <a:r>
              <a:rPr lang="da-DK" dirty="0"/>
              <a:t> the </a:t>
            </a:r>
            <a:r>
              <a:rPr lang="da-DK" dirty="0" err="1"/>
              <a:t>symmetry</a:t>
            </a:r>
            <a:r>
              <a:rPr lang="da-DK" dirty="0"/>
              <a:t> of the </a:t>
            </a:r>
            <a:r>
              <a:rPr lang="da-DK" dirty="0" err="1"/>
              <a:t>stucture</a:t>
            </a:r>
            <a:endParaRPr lang="da-DK" dirty="0"/>
          </a:p>
          <a:p>
            <a:pPr marL="342900" indent="-342900">
              <a:buAutoNum type="arabicParenR"/>
            </a:pPr>
            <a:r>
              <a:rPr lang="da-DK" dirty="0" err="1"/>
              <a:t>Which</a:t>
            </a:r>
            <a:r>
              <a:rPr lang="da-DK" dirty="0"/>
              <a:t> of </a:t>
            </a:r>
            <a:r>
              <a:rPr lang="da-DK" dirty="0" err="1"/>
              <a:t>them</a:t>
            </a:r>
            <a:r>
              <a:rPr lang="da-DK" dirty="0"/>
              <a:t> is the most </a:t>
            </a:r>
            <a:r>
              <a:rPr lang="da-DK" dirty="0" err="1"/>
              <a:t>probable</a:t>
            </a:r>
            <a:r>
              <a:rPr lang="da-DK" dirty="0"/>
              <a:t> </a:t>
            </a:r>
            <a:r>
              <a:rPr lang="da-DK" dirty="0" err="1"/>
              <a:t>stcucture</a:t>
            </a:r>
            <a:r>
              <a:rPr lang="da-DK" dirty="0"/>
              <a:t> at </a:t>
            </a:r>
            <a:r>
              <a:rPr lang="da-DK" dirty="0" err="1"/>
              <a:t>room</a:t>
            </a:r>
            <a:r>
              <a:rPr lang="da-DK" dirty="0"/>
              <a:t> temperature </a:t>
            </a:r>
          </a:p>
        </p:txBody>
      </p:sp>
    </p:spTree>
    <p:extLst>
      <p:ext uri="{BB962C8B-B14F-4D97-AF65-F5344CB8AC3E}">
        <p14:creationId xmlns:p14="http://schemas.microsoft.com/office/powerpoint/2010/main" val="114943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re-exposure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810" y="1548824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Across the rows</a:t>
            </a:r>
            <a:endParaRPr lang="en-US" i="1" dirty="0"/>
          </a:p>
          <a:p>
            <a:r>
              <a:rPr lang="en-US" dirty="0"/>
              <a:t>Before water exposure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7100" y="1548824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Cherry</a:t>
            </a:r>
            <a:endParaRPr lang="en-US" sz="1600" dirty="0"/>
          </a:p>
          <a:p>
            <a:r>
              <a:rPr lang="en-US" dirty="0"/>
              <a:t>During water exposure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5500" y="1546179"/>
            <a:ext cx="258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Nose</a:t>
            </a:r>
            <a:endParaRPr lang="en-US" i="1" dirty="0"/>
          </a:p>
          <a:p>
            <a:r>
              <a:rPr lang="en-US" dirty="0"/>
              <a:t>After water exposure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6702">
            <a:off x="8018011" y="2214563"/>
            <a:ext cx="3937000" cy="3937000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56574">
            <a:off x="0" y="2214563"/>
            <a:ext cx="3937000" cy="3937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7720">
            <a:off x="4008888" y="2214563"/>
            <a:ext cx="3937234" cy="39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832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049626"/>
            <a:ext cx="7369651" cy="335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989" y="1644002"/>
            <a:ext cx="5461462" cy="38281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4268" y="6072844"/>
            <a:ext cx="10796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Arnarson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Lauritsen, J. V., &amp; Moses, P. G. (2015). Coexistence of Square Pyramidal Structures of Oxo Vanadium (+ 5) and (+ 4) Species Over Low-Coverage VO X/TiO2 (101) and (001) Anatase Catalysts.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Physical Chemistry C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(41), 23445-23452.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28403" y="1344875"/>
                <a:ext cx="849284" cy="50193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403" y="1344875"/>
                <a:ext cx="849284" cy="50193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318372" y="1384608"/>
                <a:ext cx="849284" cy="501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72" y="1384608"/>
                <a:ext cx="849284" cy="501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5208341" y="1393032"/>
                <a:ext cx="849284" cy="501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41" y="1393032"/>
                <a:ext cx="849284" cy="5019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221972" y="914400"/>
            <a:ext cx="135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stable</a:t>
            </a:r>
          </a:p>
        </p:txBody>
      </p:sp>
    </p:spTree>
    <p:extLst>
      <p:ext uri="{BB962C8B-B14F-4D97-AF65-F5344CB8AC3E}">
        <p14:creationId xmlns:p14="http://schemas.microsoft.com/office/powerpoint/2010/main" val="2479097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678" y="182928"/>
            <a:ext cx="5781304" cy="1004605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Calculations suggestions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6096" y="1960079"/>
                <a:ext cx="5839445" cy="3846955"/>
              </a:xfrm>
            </p:spPr>
            <p:txBody>
              <a:bodyPr/>
              <a:lstStyle/>
              <a:p>
                <a:pPr lvl="1"/>
                <a:r>
                  <a:rPr lang="en-US" dirty="0"/>
                  <a:t> Energy of </a:t>
                </a:r>
                <a:r>
                  <a:rPr lang="en-US" dirty="0" err="1"/>
                  <a:t>VO</a:t>
                </a:r>
                <a:r>
                  <a:rPr lang="en-US" baseline="-25000" dirty="0" err="1"/>
                  <a:t>x</a:t>
                </a:r>
                <a:r>
                  <a:rPr lang="en-US" dirty="0"/>
                  <a:t> adsorbates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What happens when water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 is introduced</a:t>
                </a:r>
              </a:p>
              <a:p>
                <a:pPr lvl="2"/>
                <a:r>
                  <a:rPr lang="en-US" dirty="0"/>
                  <a:t>Possibly to include different</a:t>
                </a:r>
              </a:p>
              <a:p>
                <a:pPr marL="914400" lvl="2" indent="0">
                  <a:buNone/>
                </a:pPr>
                <a:r>
                  <a:rPr lang="en-US" dirty="0"/>
                  <a:t>chemical potentials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Reversible interactions at ~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mbar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6096" y="1960079"/>
                <a:ext cx="5839445" cy="3846955"/>
              </a:xfrm>
              <a:blipFill>
                <a:blip r:embed="rId2"/>
                <a:stretch>
                  <a:fillRect t="-16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791" y="1608218"/>
            <a:ext cx="6492248" cy="45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79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36FE61-0F93-B347-A017-E6327D0BF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69" y="864013"/>
            <a:ext cx="4251367" cy="5863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F12BF2-D3EC-BB49-9C90-7E67DEE92C70}"/>
              </a:ext>
            </a:extLst>
          </p:cNvPr>
          <p:cNvSpPr/>
          <p:nvPr/>
        </p:nvSpPr>
        <p:spPr>
          <a:xfrm>
            <a:off x="130230" y="6358025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solidFill>
                  <a:srgbClr val="2F2A2B"/>
                </a:solidFill>
                <a:latin typeface="Times" pitchFamily="2" charset="0"/>
              </a:rPr>
              <a:t>PRL, 21, 206003 (2018)</a:t>
            </a:r>
            <a:endParaRPr lang="da-DK" dirty="0">
              <a:solidFill>
                <a:srgbClr val="2F2A2B"/>
              </a:solidFill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7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experiments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 Higher coverages and slight annealing maybe during water exposure</a:t>
            </a:r>
          </a:p>
          <a:p>
            <a:endParaRPr lang="en-US" dirty="0"/>
          </a:p>
          <a:p>
            <a:r>
              <a:rPr lang="en-US" dirty="0"/>
              <a:t>- measure the amount of different species as function of H2O pressure.</a:t>
            </a:r>
          </a:p>
          <a:p>
            <a:endParaRPr lang="en-US" dirty="0"/>
          </a:p>
          <a:p>
            <a:r>
              <a:rPr lang="en-US" dirty="0"/>
              <a:t>- Low temp. water exposure</a:t>
            </a:r>
          </a:p>
          <a:p>
            <a:endParaRPr lang="en-US" dirty="0"/>
          </a:p>
          <a:p>
            <a:r>
              <a:rPr lang="en-US" dirty="0"/>
              <a:t>- Ammonia interaction</a:t>
            </a:r>
          </a:p>
          <a:p>
            <a:endParaRPr lang="en-US" dirty="0"/>
          </a:p>
          <a:p>
            <a:r>
              <a:rPr lang="en-US" dirty="0"/>
              <a:t>- eventually NO interaction</a:t>
            </a:r>
          </a:p>
        </p:txBody>
      </p:sp>
    </p:spTree>
    <p:extLst>
      <p:ext uri="{BB962C8B-B14F-4D97-AF65-F5344CB8AC3E}">
        <p14:creationId xmlns:p14="http://schemas.microsoft.com/office/powerpoint/2010/main" val="2389292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104740</TotalTime>
  <Words>3485</Words>
  <Application>Microsoft Macintosh PowerPoint</Application>
  <PresentationFormat>Widescreen</PresentationFormat>
  <Paragraphs>580</Paragraphs>
  <Slides>82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Vanadium Oxide  on Anatase (101)</vt:lpstr>
      <vt:lpstr>Clean anatase Tio2 (101)</vt:lpstr>
      <vt:lpstr>STM of V2O5 –clusters (as-deposited)</vt:lpstr>
      <vt:lpstr>Structural models</vt:lpstr>
      <vt:lpstr>Adding water</vt:lpstr>
      <vt:lpstr>Re-exposing </vt:lpstr>
      <vt:lpstr>3 features are present during the experiment</vt:lpstr>
      <vt:lpstr>Another re-exposure</vt:lpstr>
      <vt:lpstr>Planned experiments </vt:lpstr>
      <vt:lpstr>Anatase TiO2 (101) surface and  O vacancy Anatase TiO2 (101) surface  </vt:lpstr>
      <vt:lpstr>VO2 Cluster</vt:lpstr>
      <vt:lpstr>Hydroxylation of VO2 Clusters </vt:lpstr>
      <vt:lpstr>Hydroxylation of VO2 Clusters </vt:lpstr>
      <vt:lpstr>Hydroxylation of VO2 Clusters </vt:lpstr>
      <vt:lpstr>V2O4 Clusters</vt:lpstr>
      <vt:lpstr>Hydroxylation of V2O4 Clusters </vt:lpstr>
      <vt:lpstr>Hydroxylation of V2O4 Clusters </vt:lpstr>
      <vt:lpstr>Hydroxylation of V2O4 Clusters </vt:lpstr>
      <vt:lpstr>Hydroxylation of V2O4 Clusters </vt:lpstr>
      <vt:lpstr>V2O5 Clusters on TiO2 (1×3 supercell) </vt:lpstr>
      <vt:lpstr>Hydroxylation of V2O5 Clusters </vt:lpstr>
      <vt:lpstr>Hydroxylation of V2O5 Clusters </vt:lpstr>
      <vt:lpstr>Hydroxylation of V2O5 Clusters </vt:lpstr>
      <vt:lpstr>Hydroxylation of V2O5 Clusters </vt:lpstr>
      <vt:lpstr>Hydroxylation of V2O5 Clusters </vt:lpstr>
      <vt:lpstr>Hydroxylation of V2O5 Clusters </vt:lpstr>
      <vt:lpstr>Hydroxylation of V2O5 Clusters </vt:lpstr>
      <vt:lpstr>Hydroxylation of V2O5 Clusters </vt:lpstr>
      <vt:lpstr>Hydroxylation of V2O5 Clusters </vt:lpstr>
      <vt:lpstr>Hydroxylation of V2O5 Clusters </vt:lpstr>
      <vt:lpstr>Hydroxylation of V2O5 Clusters </vt:lpstr>
      <vt:lpstr>V2O5 Clusters on TiO2 (1×4 supercell) </vt:lpstr>
      <vt:lpstr>V2O5 Clusters on TiO2 (1×4 supercell) </vt:lpstr>
      <vt:lpstr>V2O5 Clusters on TiO2 (1×4 supercell) </vt:lpstr>
      <vt:lpstr>V2O5 Clusters on TiO2 (1×4 supercell)  Complete slab relax </vt:lpstr>
      <vt:lpstr>(V2O5  + H2O) Clusters on TiO2 (1×4 supercell) </vt:lpstr>
      <vt:lpstr>(V2O5  + H2O) Clusters on TiO2 (1×4 supercell) </vt:lpstr>
      <vt:lpstr>(V2O5  + H2O) Clusters on TiO2 (1×4 supercell) </vt:lpstr>
      <vt:lpstr>(V2O5  + H2O) Clusters on TiO2 (1×4 supercell) </vt:lpstr>
      <vt:lpstr>(V2O5  + H2O) Clusters on TiO2 (1×4 supercell) Complete Slab Relax </vt:lpstr>
      <vt:lpstr>(V2O5  + H2O) Clusters on TiO2 (1×4 supercell) Complete Slab Relax </vt:lpstr>
      <vt:lpstr>(V2O5  + 2 H2O) Clusters on TiO2 (1×4 supercell) </vt:lpstr>
      <vt:lpstr>(V2O5  + 2 H2O) Clusters on TiO2 (1×4 supercell) </vt:lpstr>
      <vt:lpstr>(V2O5  + 2 H2O) Clusters on TiO2 (1×4 supercell) </vt:lpstr>
      <vt:lpstr>(V2O5  + 2 H2O) Clusters on TiO2 (1×4 supercell) Complete Slab Relax </vt:lpstr>
      <vt:lpstr>(V2O5  + 2 H2O) Clusters on TiO2 (1×4 supercell) Complete Slab Relax </vt:lpstr>
      <vt:lpstr>V2O4 Clusters with Oxygen Vacancy</vt:lpstr>
      <vt:lpstr>Hydroxylation of V2O4 Clusters with Oxygen Vacancy </vt:lpstr>
      <vt:lpstr>Hydroxylation of V2O4 Clusters with Oxygen Vacancy </vt:lpstr>
      <vt:lpstr>Hydroxylation of V2O4 Clusters with Oxygen Vacancy </vt:lpstr>
      <vt:lpstr>Hydroxylation of V2O4 Clusters with Oxygen Vacancy </vt:lpstr>
      <vt:lpstr>V2O5 Clusters with Oxygen Vacancy</vt:lpstr>
      <vt:lpstr>V2O5 Clusters with Oxygen Vacancy</vt:lpstr>
      <vt:lpstr>Hydroxylation of V2O5 Clusters with Oxygen Vacancy </vt:lpstr>
      <vt:lpstr>Hydroxylation of V2O5 Clusters with Oxygen Vacancy </vt:lpstr>
      <vt:lpstr>Hydroxylation of V2O5 Clusters with Oxygen Vacancy </vt:lpstr>
      <vt:lpstr>Hydroxylation of V2O5 Clusters with Oxygen Vacancy </vt:lpstr>
      <vt:lpstr>Hydroxylation of V2O5 Clusters with Oxygen Vacancy </vt:lpstr>
      <vt:lpstr>Hydroxylation of V2O5 Clusters with Oxygen Vacancy </vt:lpstr>
      <vt:lpstr>Hydroxylation of V2O5 Clusters with Oxygen Vacancy </vt:lpstr>
      <vt:lpstr>Effect of U (on site coulomb interactions) for V2O5 clusters on TiO2 (101)</vt:lpstr>
      <vt:lpstr>Effect of U (on site coulomb interactions) for V2O5 + H2O clusters on TiO2 (101)</vt:lpstr>
      <vt:lpstr>Effect of U (on site coulomb interactions) for V2O5 + 2H2O clusters on TiO2 (101)</vt:lpstr>
      <vt:lpstr>PowerPoint Presentation</vt:lpstr>
      <vt:lpstr>Energy difference between H2Odiss and H2Oundis </vt:lpstr>
      <vt:lpstr>Experiment and Theory</vt:lpstr>
      <vt:lpstr>Experiment and Theory</vt:lpstr>
      <vt:lpstr>Experiment and Theory</vt:lpstr>
      <vt:lpstr>PowerPoint Presentation</vt:lpstr>
      <vt:lpstr>PowerPoint Presentation</vt:lpstr>
      <vt:lpstr>PowerPoint Presentation</vt:lpstr>
      <vt:lpstr>PowerPoint Presentation</vt:lpstr>
      <vt:lpstr>Binding Energy of Water Molecule</vt:lpstr>
      <vt:lpstr>Binding Energy of Water Molecule</vt:lpstr>
      <vt:lpstr>PowerPoint Presentation</vt:lpstr>
      <vt:lpstr>PowerPoint Presentation</vt:lpstr>
      <vt:lpstr>PowerPoint Presentation</vt:lpstr>
      <vt:lpstr>Oxidation of Vanadium cluster on TiO2 (101)</vt:lpstr>
      <vt:lpstr>Energy Profile for V2O5 Lowest Structures</vt:lpstr>
      <vt:lpstr>PowerPoint Presentation</vt:lpstr>
      <vt:lpstr>Calculations suggestions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Vanadium Oxide  on Anatase (101)</dc:title>
  <dc:creator>Kræn Christoffer Adamsen</dc:creator>
  <cp:lastModifiedBy>Microsoft Office User</cp:lastModifiedBy>
  <cp:revision>993</cp:revision>
  <cp:lastPrinted>2019-11-11T14:31:36Z</cp:lastPrinted>
  <dcterms:created xsi:type="dcterms:W3CDTF">2018-11-11T18:02:49Z</dcterms:created>
  <dcterms:modified xsi:type="dcterms:W3CDTF">2019-11-11T16:14:32Z</dcterms:modified>
</cp:coreProperties>
</file>